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sldIdLst>
    <p:sldId id="25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61" r:id="rId2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E52"/>
    <a:srgbClr val="4B9B73"/>
    <a:srgbClr val="73BB97"/>
    <a:srgbClr val="8EC8AB"/>
    <a:srgbClr val="A5D3BC"/>
    <a:srgbClr val="8A8A8A"/>
    <a:srgbClr val="3F3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F260B-3657-4D89-946D-6FC1641694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BE1335-FE4C-43DB-95F9-875383CF12A2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Guidelines on certification</a:t>
          </a:r>
        </a:p>
      </dgm:t>
    </dgm:pt>
    <dgm:pt modelId="{06F6ADAA-04BD-4E21-8C2F-6C3A9F884465}" type="parTrans" cxnId="{FAFAF7F2-897B-47D2-8DB3-DC025EBF75EF}">
      <dgm:prSet/>
      <dgm:spPr/>
      <dgm:t>
        <a:bodyPr/>
        <a:lstStyle/>
        <a:p>
          <a:endParaRPr lang="en-US"/>
        </a:p>
      </dgm:t>
    </dgm:pt>
    <dgm:pt modelId="{8866AFD2-38F9-4648-BD55-7111CF6CEE29}" type="sibTrans" cxnId="{FAFAF7F2-897B-47D2-8DB3-DC025EBF75EF}">
      <dgm:prSet/>
      <dgm:spPr/>
      <dgm:t>
        <a:bodyPr/>
        <a:lstStyle/>
        <a:p>
          <a:endParaRPr lang="en-US"/>
        </a:p>
      </dgm:t>
    </dgm:pt>
    <dgm:pt modelId="{E4B78DBD-BD28-41B9-A353-490FFB89A085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Clarity on exception for journalists (press freedom)</a:t>
          </a:r>
        </a:p>
      </dgm:t>
    </dgm:pt>
    <dgm:pt modelId="{B3011401-BF66-4D7B-93F1-322CF263F31F}" type="parTrans" cxnId="{D49C28F9-8F1E-479D-9343-200E2088D8DA}">
      <dgm:prSet/>
      <dgm:spPr/>
      <dgm:t>
        <a:bodyPr/>
        <a:lstStyle/>
        <a:p>
          <a:endParaRPr lang="en-US"/>
        </a:p>
      </dgm:t>
    </dgm:pt>
    <dgm:pt modelId="{BD6309DE-DE4A-4EB6-A0BC-E4866F0F62C4}" type="sibTrans" cxnId="{D49C28F9-8F1E-479D-9343-200E2088D8DA}">
      <dgm:prSet/>
      <dgm:spPr/>
      <dgm:t>
        <a:bodyPr/>
        <a:lstStyle/>
        <a:p>
          <a:endParaRPr lang="en-US"/>
        </a:p>
      </dgm:t>
    </dgm:pt>
    <dgm:pt modelId="{D1E7255C-B6A4-42E7-93BA-24C50F3C1B3C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Sectorial codes of conduct</a:t>
          </a:r>
        </a:p>
      </dgm:t>
    </dgm:pt>
    <dgm:pt modelId="{B8273CC0-F432-48FC-A6FE-33B87CF1F3E2}" type="parTrans" cxnId="{8752ED5D-9D5A-447D-9B87-51E385814234}">
      <dgm:prSet/>
      <dgm:spPr/>
      <dgm:t>
        <a:bodyPr/>
        <a:lstStyle/>
        <a:p>
          <a:endParaRPr lang="en-US"/>
        </a:p>
      </dgm:t>
    </dgm:pt>
    <dgm:pt modelId="{8D8440A8-E04F-4DAB-AFC8-A5D636DE9E6F}" type="sibTrans" cxnId="{8752ED5D-9D5A-447D-9B87-51E385814234}">
      <dgm:prSet/>
      <dgm:spPr/>
      <dgm:t>
        <a:bodyPr/>
        <a:lstStyle/>
        <a:p>
          <a:endParaRPr lang="en-US"/>
        </a:p>
      </dgm:t>
    </dgm:pt>
    <dgm:pt modelId="{7E09C0AF-2797-4D6C-8FC9-7808B277B12E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Transformation of the rules into criminal law</a:t>
          </a:r>
        </a:p>
      </dgm:t>
    </dgm:pt>
    <dgm:pt modelId="{93D22350-D412-459A-B359-7879C0233915}" type="parTrans" cxnId="{AC861567-1786-442C-804E-A93E20687D61}">
      <dgm:prSet/>
      <dgm:spPr/>
      <dgm:t>
        <a:bodyPr/>
        <a:lstStyle/>
        <a:p>
          <a:endParaRPr lang="en-US"/>
        </a:p>
      </dgm:t>
    </dgm:pt>
    <dgm:pt modelId="{06D8116F-14AB-4362-A9D7-0F490DB3011C}" type="sibTrans" cxnId="{AC861567-1786-442C-804E-A93E20687D61}">
      <dgm:prSet/>
      <dgm:spPr/>
      <dgm:t>
        <a:bodyPr/>
        <a:lstStyle/>
        <a:p>
          <a:endParaRPr lang="en-US"/>
        </a:p>
      </dgm:t>
    </dgm:pt>
    <dgm:pt modelId="{45983827-3BDC-4A50-A38E-3C71462D1221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Framework law</a:t>
          </a:r>
        </a:p>
      </dgm:t>
    </dgm:pt>
    <dgm:pt modelId="{4C8864AB-43F0-44E3-8FCC-BEBE3931EEC0}" type="parTrans" cxnId="{774D9C96-F3C3-49BD-AEF2-6C9EC27AF161}">
      <dgm:prSet/>
      <dgm:spPr/>
      <dgm:t>
        <a:bodyPr/>
        <a:lstStyle/>
        <a:p>
          <a:endParaRPr lang="en-US"/>
        </a:p>
      </dgm:t>
    </dgm:pt>
    <dgm:pt modelId="{8D263D9D-D86E-4E65-BEE2-6BB93246728B}" type="sibTrans" cxnId="{774D9C96-F3C3-49BD-AEF2-6C9EC27AF161}">
      <dgm:prSet/>
      <dgm:spPr/>
      <dgm:t>
        <a:bodyPr/>
        <a:lstStyle/>
        <a:p>
          <a:endParaRPr lang="en-US"/>
        </a:p>
      </dgm:t>
    </dgm:pt>
    <dgm:pt modelId="{4F7A9D14-16A8-4D44-9A0B-CC801CDEC2AE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Transformation of the privacy commission into DPA</a:t>
          </a:r>
        </a:p>
      </dgm:t>
    </dgm:pt>
    <dgm:pt modelId="{363937D4-EC4E-4FC4-854D-35B0047789D0}" type="parTrans" cxnId="{12A581C9-D313-4463-A295-B5E29C71FC4A}">
      <dgm:prSet/>
      <dgm:spPr/>
      <dgm:t>
        <a:bodyPr/>
        <a:lstStyle/>
        <a:p>
          <a:endParaRPr lang="en-US"/>
        </a:p>
      </dgm:t>
    </dgm:pt>
    <dgm:pt modelId="{4AE2E9A0-214D-4365-8F2E-4D0FF899FAB6}" type="sibTrans" cxnId="{12A581C9-D313-4463-A295-B5E29C71FC4A}">
      <dgm:prSet/>
      <dgm:spPr/>
      <dgm:t>
        <a:bodyPr/>
        <a:lstStyle/>
        <a:p>
          <a:endParaRPr lang="en-US"/>
        </a:p>
      </dgm:t>
    </dgm:pt>
    <dgm:pt modelId="{B008F540-9BFB-4BC6-BB7A-1AAD4A4FF7BC}" type="pres">
      <dgm:prSet presAssocID="{D4DF260B-3657-4D89-946D-6FC1641694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FADA433-F77A-45F8-8DC8-1F11268D08B5}" type="pres">
      <dgm:prSet presAssocID="{A7BE1335-FE4C-43DB-95F9-875383CF12A2}" presName="composite" presStyleCnt="0"/>
      <dgm:spPr/>
    </dgm:pt>
    <dgm:pt modelId="{77997E7B-CFC1-4F4F-9901-F8629F7D981C}" type="pres">
      <dgm:prSet presAssocID="{A7BE1335-FE4C-43DB-95F9-875383CF12A2}" presName="imgShp" presStyleLbl="fgImgPlace1" presStyleIdx="0" presStyleCnt="6"/>
      <dgm:spPr/>
    </dgm:pt>
    <dgm:pt modelId="{78D4425F-0D32-4F71-A787-99BE062315B5}" type="pres">
      <dgm:prSet presAssocID="{A7BE1335-FE4C-43DB-95F9-875383CF12A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B700BDB-2BE2-47F8-9F52-4ADF85476498}" type="pres">
      <dgm:prSet presAssocID="{8866AFD2-38F9-4648-BD55-7111CF6CEE29}" presName="spacing" presStyleCnt="0"/>
      <dgm:spPr/>
    </dgm:pt>
    <dgm:pt modelId="{80A3B77F-D6A7-42BE-B0FB-DA7A9B25A118}" type="pres">
      <dgm:prSet presAssocID="{E4B78DBD-BD28-41B9-A353-490FFB89A085}" presName="composite" presStyleCnt="0"/>
      <dgm:spPr/>
    </dgm:pt>
    <dgm:pt modelId="{884A8A21-B290-4166-B57E-EFCDD92EA7C5}" type="pres">
      <dgm:prSet presAssocID="{E4B78DBD-BD28-41B9-A353-490FFB89A085}" presName="imgShp" presStyleLbl="fgImgPlace1" presStyleIdx="1" presStyleCnt="6"/>
      <dgm:spPr/>
    </dgm:pt>
    <dgm:pt modelId="{749E2D20-763E-4F4D-A964-776328427E0A}" type="pres">
      <dgm:prSet presAssocID="{E4B78DBD-BD28-41B9-A353-490FFB89A08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42FC9B8-7E70-4D21-9264-572C712CA4AB}" type="pres">
      <dgm:prSet presAssocID="{BD6309DE-DE4A-4EB6-A0BC-E4866F0F62C4}" presName="spacing" presStyleCnt="0"/>
      <dgm:spPr/>
    </dgm:pt>
    <dgm:pt modelId="{2CD21136-C0F6-4022-81EF-2A209E5D25D5}" type="pres">
      <dgm:prSet presAssocID="{D1E7255C-B6A4-42E7-93BA-24C50F3C1B3C}" presName="composite" presStyleCnt="0"/>
      <dgm:spPr/>
    </dgm:pt>
    <dgm:pt modelId="{7502B0EA-F4E7-48D4-B2B9-63C4B6922818}" type="pres">
      <dgm:prSet presAssocID="{D1E7255C-B6A4-42E7-93BA-24C50F3C1B3C}" presName="imgShp" presStyleLbl="fgImgPlace1" presStyleIdx="2" presStyleCnt="6"/>
      <dgm:spPr/>
    </dgm:pt>
    <dgm:pt modelId="{01A52A16-C15D-4450-ACA4-C2E1AC685F5B}" type="pres">
      <dgm:prSet presAssocID="{D1E7255C-B6A4-42E7-93BA-24C50F3C1B3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46275E-EDBF-4143-8385-F2A7E53CA993}" type="pres">
      <dgm:prSet presAssocID="{8D8440A8-E04F-4DAB-AFC8-A5D636DE9E6F}" presName="spacing" presStyleCnt="0"/>
      <dgm:spPr/>
    </dgm:pt>
    <dgm:pt modelId="{3222C017-3D33-4E36-9AEB-5F30B689E10D}" type="pres">
      <dgm:prSet presAssocID="{7E09C0AF-2797-4D6C-8FC9-7808B277B12E}" presName="composite" presStyleCnt="0"/>
      <dgm:spPr/>
    </dgm:pt>
    <dgm:pt modelId="{7C9E537A-995B-4102-9B27-BAACB1EB87C9}" type="pres">
      <dgm:prSet presAssocID="{7E09C0AF-2797-4D6C-8FC9-7808B277B12E}" presName="imgShp" presStyleLbl="fgImgPlace1" presStyleIdx="3" presStyleCnt="6"/>
      <dgm:spPr/>
    </dgm:pt>
    <dgm:pt modelId="{87645069-57DF-4264-B815-9DDC42D6677A}" type="pres">
      <dgm:prSet presAssocID="{7E09C0AF-2797-4D6C-8FC9-7808B277B12E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611236B-C8CE-4E6D-98C4-AA909F0C17C7}" type="pres">
      <dgm:prSet presAssocID="{06D8116F-14AB-4362-A9D7-0F490DB3011C}" presName="spacing" presStyleCnt="0"/>
      <dgm:spPr/>
    </dgm:pt>
    <dgm:pt modelId="{29C70D06-D80C-4C1F-B0EC-3BEF75960847}" type="pres">
      <dgm:prSet presAssocID="{4F7A9D14-16A8-4D44-9A0B-CC801CDEC2AE}" presName="composite" presStyleCnt="0"/>
      <dgm:spPr/>
    </dgm:pt>
    <dgm:pt modelId="{28867EDB-B5B4-417A-932E-E4BA2F284D19}" type="pres">
      <dgm:prSet presAssocID="{4F7A9D14-16A8-4D44-9A0B-CC801CDEC2AE}" presName="imgShp" presStyleLbl="fgImgPlace1" presStyleIdx="4" presStyleCnt="6"/>
      <dgm:spPr/>
    </dgm:pt>
    <dgm:pt modelId="{DF7C7312-09F4-4C96-9366-3CC27364A720}" type="pres">
      <dgm:prSet presAssocID="{4F7A9D14-16A8-4D44-9A0B-CC801CDEC2A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3FCFA70-F180-4262-8D4D-093D0346A017}" type="pres">
      <dgm:prSet presAssocID="{4AE2E9A0-214D-4365-8F2E-4D0FF899FAB6}" presName="spacing" presStyleCnt="0"/>
      <dgm:spPr/>
    </dgm:pt>
    <dgm:pt modelId="{6B800077-1A3A-442C-A74C-64A4B3A2ECD9}" type="pres">
      <dgm:prSet presAssocID="{45983827-3BDC-4A50-A38E-3C71462D1221}" presName="composite" presStyleCnt="0"/>
      <dgm:spPr/>
    </dgm:pt>
    <dgm:pt modelId="{57B7E64A-A560-413A-9015-6B1A823138DD}" type="pres">
      <dgm:prSet presAssocID="{45983827-3BDC-4A50-A38E-3C71462D1221}" presName="imgShp" presStyleLbl="fgImgPlace1" presStyleIdx="5" presStyleCnt="6"/>
      <dgm:spPr/>
    </dgm:pt>
    <dgm:pt modelId="{68500B2F-5EBB-435E-A014-94E5F2653B99}" type="pres">
      <dgm:prSet presAssocID="{45983827-3BDC-4A50-A38E-3C71462D122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AFAF7F2-897B-47D2-8DB3-DC025EBF75EF}" srcId="{D4DF260B-3657-4D89-946D-6FC164169494}" destId="{A7BE1335-FE4C-43DB-95F9-875383CF12A2}" srcOrd="0" destOrd="0" parTransId="{06F6ADAA-04BD-4E21-8C2F-6C3A9F884465}" sibTransId="{8866AFD2-38F9-4648-BD55-7111CF6CEE29}"/>
    <dgm:cxn modelId="{CDB6FDC4-86E9-45A7-8A98-FA2F4C6BE15A}" type="presOf" srcId="{D4DF260B-3657-4D89-946D-6FC164169494}" destId="{B008F540-9BFB-4BC6-BB7A-1AAD4A4FF7BC}" srcOrd="0" destOrd="0" presId="urn:microsoft.com/office/officeart/2005/8/layout/vList3"/>
    <dgm:cxn modelId="{774D9C96-F3C3-49BD-AEF2-6C9EC27AF161}" srcId="{D4DF260B-3657-4D89-946D-6FC164169494}" destId="{45983827-3BDC-4A50-A38E-3C71462D1221}" srcOrd="5" destOrd="0" parTransId="{4C8864AB-43F0-44E3-8FCC-BEBE3931EEC0}" sibTransId="{8D263D9D-D86E-4E65-BEE2-6BB93246728B}"/>
    <dgm:cxn modelId="{D49C28F9-8F1E-479D-9343-200E2088D8DA}" srcId="{D4DF260B-3657-4D89-946D-6FC164169494}" destId="{E4B78DBD-BD28-41B9-A353-490FFB89A085}" srcOrd="1" destOrd="0" parTransId="{B3011401-BF66-4D7B-93F1-322CF263F31F}" sibTransId="{BD6309DE-DE4A-4EB6-A0BC-E4866F0F62C4}"/>
    <dgm:cxn modelId="{AC861567-1786-442C-804E-A93E20687D61}" srcId="{D4DF260B-3657-4D89-946D-6FC164169494}" destId="{7E09C0AF-2797-4D6C-8FC9-7808B277B12E}" srcOrd="3" destOrd="0" parTransId="{93D22350-D412-459A-B359-7879C0233915}" sibTransId="{06D8116F-14AB-4362-A9D7-0F490DB3011C}"/>
    <dgm:cxn modelId="{D1FB5BD4-A3A4-4C78-97A8-AAD5E63D0DA0}" type="presOf" srcId="{4F7A9D14-16A8-4D44-9A0B-CC801CDEC2AE}" destId="{DF7C7312-09F4-4C96-9366-3CC27364A720}" srcOrd="0" destOrd="0" presId="urn:microsoft.com/office/officeart/2005/8/layout/vList3"/>
    <dgm:cxn modelId="{C0CF600E-6DAB-44D7-9F3D-AEA03E892944}" type="presOf" srcId="{E4B78DBD-BD28-41B9-A353-490FFB89A085}" destId="{749E2D20-763E-4F4D-A964-776328427E0A}" srcOrd="0" destOrd="0" presId="urn:microsoft.com/office/officeart/2005/8/layout/vList3"/>
    <dgm:cxn modelId="{A280A88C-A464-483A-A76E-80043ADA51CE}" type="presOf" srcId="{D1E7255C-B6A4-42E7-93BA-24C50F3C1B3C}" destId="{01A52A16-C15D-4450-ACA4-C2E1AC685F5B}" srcOrd="0" destOrd="0" presId="urn:microsoft.com/office/officeart/2005/8/layout/vList3"/>
    <dgm:cxn modelId="{12A581C9-D313-4463-A295-B5E29C71FC4A}" srcId="{D4DF260B-3657-4D89-946D-6FC164169494}" destId="{4F7A9D14-16A8-4D44-9A0B-CC801CDEC2AE}" srcOrd="4" destOrd="0" parTransId="{363937D4-EC4E-4FC4-854D-35B0047789D0}" sibTransId="{4AE2E9A0-214D-4365-8F2E-4D0FF899FAB6}"/>
    <dgm:cxn modelId="{EAB8AB34-1B70-409C-9659-B64CAC507EC8}" type="presOf" srcId="{45983827-3BDC-4A50-A38E-3C71462D1221}" destId="{68500B2F-5EBB-435E-A014-94E5F2653B99}" srcOrd="0" destOrd="0" presId="urn:microsoft.com/office/officeart/2005/8/layout/vList3"/>
    <dgm:cxn modelId="{12A9CEA7-918C-4D26-9724-E42BE0882156}" type="presOf" srcId="{A7BE1335-FE4C-43DB-95F9-875383CF12A2}" destId="{78D4425F-0D32-4F71-A787-99BE062315B5}" srcOrd="0" destOrd="0" presId="urn:microsoft.com/office/officeart/2005/8/layout/vList3"/>
    <dgm:cxn modelId="{971E53A4-5BAA-46B4-99A4-871A88C03149}" type="presOf" srcId="{7E09C0AF-2797-4D6C-8FC9-7808B277B12E}" destId="{87645069-57DF-4264-B815-9DDC42D6677A}" srcOrd="0" destOrd="0" presId="urn:microsoft.com/office/officeart/2005/8/layout/vList3"/>
    <dgm:cxn modelId="{8752ED5D-9D5A-447D-9B87-51E385814234}" srcId="{D4DF260B-3657-4D89-946D-6FC164169494}" destId="{D1E7255C-B6A4-42E7-93BA-24C50F3C1B3C}" srcOrd="2" destOrd="0" parTransId="{B8273CC0-F432-48FC-A6FE-33B87CF1F3E2}" sibTransId="{8D8440A8-E04F-4DAB-AFC8-A5D636DE9E6F}"/>
    <dgm:cxn modelId="{BFC31666-F386-4F5F-B476-2690D6BED6ED}" type="presParOf" srcId="{B008F540-9BFB-4BC6-BB7A-1AAD4A4FF7BC}" destId="{1FADA433-F77A-45F8-8DC8-1F11268D08B5}" srcOrd="0" destOrd="0" presId="urn:microsoft.com/office/officeart/2005/8/layout/vList3"/>
    <dgm:cxn modelId="{D00937A1-CE25-446F-BB0C-B1E4FCE6858C}" type="presParOf" srcId="{1FADA433-F77A-45F8-8DC8-1F11268D08B5}" destId="{77997E7B-CFC1-4F4F-9901-F8629F7D981C}" srcOrd="0" destOrd="0" presId="urn:microsoft.com/office/officeart/2005/8/layout/vList3"/>
    <dgm:cxn modelId="{E7AABD8B-AF90-4835-BC0A-47BC3D04D3F9}" type="presParOf" srcId="{1FADA433-F77A-45F8-8DC8-1F11268D08B5}" destId="{78D4425F-0D32-4F71-A787-99BE062315B5}" srcOrd="1" destOrd="0" presId="urn:microsoft.com/office/officeart/2005/8/layout/vList3"/>
    <dgm:cxn modelId="{87FE003A-516A-440F-857C-E76354B278B9}" type="presParOf" srcId="{B008F540-9BFB-4BC6-BB7A-1AAD4A4FF7BC}" destId="{AB700BDB-2BE2-47F8-9F52-4ADF85476498}" srcOrd="1" destOrd="0" presId="urn:microsoft.com/office/officeart/2005/8/layout/vList3"/>
    <dgm:cxn modelId="{86ECC31A-2A2C-479A-97B5-8DED2E2D3B81}" type="presParOf" srcId="{B008F540-9BFB-4BC6-BB7A-1AAD4A4FF7BC}" destId="{80A3B77F-D6A7-42BE-B0FB-DA7A9B25A118}" srcOrd="2" destOrd="0" presId="urn:microsoft.com/office/officeart/2005/8/layout/vList3"/>
    <dgm:cxn modelId="{E68C6D6C-2C8F-4955-80AA-16D1AFE486DA}" type="presParOf" srcId="{80A3B77F-D6A7-42BE-B0FB-DA7A9B25A118}" destId="{884A8A21-B290-4166-B57E-EFCDD92EA7C5}" srcOrd="0" destOrd="0" presId="urn:microsoft.com/office/officeart/2005/8/layout/vList3"/>
    <dgm:cxn modelId="{E7ECC29D-6739-4EA0-B6AB-52B3DF607D56}" type="presParOf" srcId="{80A3B77F-D6A7-42BE-B0FB-DA7A9B25A118}" destId="{749E2D20-763E-4F4D-A964-776328427E0A}" srcOrd="1" destOrd="0" presId="urn:microsoft.com/office/officeart/2005/8/layout/vList3"/>
    <dgm:cxn modelId="{B0BCA1E3-F43D-4F93-A683-7FD0F6402BB8}" type="presParOf" srcId="{B008F540-9BFB-4BC6-BB7A-1AAD4A4FF7BC}" destId="{942FC9B8-7E70-4D21-9264-572C712CA4AB}" srcOrd="3" destOrd="0" presId="urn:microsoft.com/office/officeart/2005/8/layout/vList3"/>
    <dgm:cxn modelId="{B1212127-DAE8-4765-94BF-807177867A38}" type="presParOf" srcId="{B008F540-9BFB-4BC6-BB7A-1AAD4A4FF7BC}" destId="{2CD21136-C0F6-4022-81EF-2A209E5D25D5}" srcOrd="4" destOrd="0" presId="urn:microsoft.com/office/officeart/2005/8/layout/vList3"/>
    <dgm:cxn modelId="{E4D239B7-E3E2-4C30-8669-5F5DA8968938}" type="presParOf" srcId="{2CD21136-C0F6-4022-81EF-2A209E5D25D5}" destId="{7502B0EA-F4E7-48D4-B2B9-63C4B6922818}" srcOrd="0" destOrd="0" presId="urn:microsoft.com/office/officeart/2005/8/layout/vList3"/>
    <dgm:cxn modelId="{6BCFA2CE-7AB5-4C13-884E-F7E3AB30D0F3}" type="presParOf" srcId="{2CD21136-C0F6-4022-81EF-2A209E5D25D5}" destId="{01A52A16-C15D-4450-ACA4-C2E1AC685F5B}" srcOrd="1" destOrd="0" presId="urn:microsoft.com/office/officeart/2005/8/layout/vList3"/>
    <dgm:cxn modelId="{874DC37C-3311-41C3-AE6D-EA4FE3B74FC7}" type="presParOf" srcId="{B008F540-9BFB-4BC6-BB7A-1AAD4A4FF7BC}" destId="{4B46275E-EDBF-4143-8385-F2A7E53CA993}" srcOrd="5" destOrd="0" presId="urn:microsoft.com/office/officeart/2005/8/layout/vList3"/>
    <dgm:cxn modelId="{7A24DC26-6E58-4327-BFFB-D3D6B3DAE5E4}" type="presParOf" srcId="{B008F540-9BFB-4BC6-BB7A-1AAD4A4FF7BC}" destId="{3222C017-3D33-4E36-9AEB-5F30B689E10D}" srcOrd="6" destOrd="0" presId="urn:microsoft.com/office/officeart/2005/8/layout/vList3"/>
    <dgm:cxn modelId="{F091467A-59F8-4525-A6C2-917EFAA404F1}" type="presParOf" srcId="{3222C017-3D33-4E36-9AEB-5F30B689E10D}" destId="{7C9E537A-995B-4102-9B27-BAACB1EB87C9}" srcOrd="0" destOrd="0" presId="urn:microsoft.com/office/officeart/2005/8/layout/vList3"/>
    <dgm:cxn modelId="{42940416-9A87-4512-802D-E6613ED83609}" type="presParOf" srcId="{3222C017-3D33-4E36-9AEB-5F30B689E10D}" destId="{87645069-57DF-4264-B815-9DDC42D6677A}" srcOrd="1" destOrd="0" presId="urn:microsoft.com/office/officeart/2005/8/layout/vList3"/>
    <dgm:cxn modelId="{9DBA42F4-55AD-470C-9BEA-79B19EEDBC04}" type="presParOf" srcId="{B008F540-9BFB-4BC6-BB7A-1AAD4A4FF7BC}" destId="{9611236B-C8CE-4E6D-98C4-AA909F0C17C7}" srcOrd="7" destOrd="0" presId="urn:microsoft.com/office/officeart/2005/8/layout/vList3"/>
    <dgm:cxn modelId="{FC4BAB45-B862-4349-85AD-2319A5752D2C}" type="presParOf" srcId="{B008F540-9BFB-4BC6-BB7A-1AAD4A4FF7BC}" destId="{29C70D06-D80C-4C1F-B0EC-3BEF75960847}" srcOrd="8" destOrd="0" presId="urn:microsoft.com/office/officeart/2005/8/layout/vList3"/>
    <dgm:cxn modelId="{1D9AD310-C0F1-4436-87CE-F7D2C1F058F5}" type="presParOf" srcId="{29C70D06-D80C-4C1F-B0EC-3BEF75960847}" destId="{28867EDB-B5B4-417A-932E-E4BA2F284D19}" srcOrd="0" destOrd="0" presId="urn:microsoft.com/office/officeart/2005/8/layout/vList3"/>
    <dgm:cxn modelId="{6009AAAB-9EF7-4D01-8BFA-F38A8392A3A1}" type="presParOf" srcId="{29C70D06-D80C-4C1F-B0EC-3BEF75960847}" destId="{DF7C7312-09F4-4C96-9366-3CC27364A720}" srcOrd="1" destOrd="0" presId="urn:microsoft.com/office/officeart/2005/8/layout/vList3"/>
    <dgm:cxn modelId="{F2221FE2-999C-4B5A-952D-50B038C33A1D}" type="presParOf" srcId="{B008F540-9BFB-4BC6-BB7A-1AAD4A4FF7BC}" destId="{73FCFA70-F180-4262-8D4D-093D0346A017}" srcOrd="9" destOrd="0" presId="urn:microsoft.com/office/officeart/2005/8/layout/vList3"/>
    <dgm:cxn modelId="{7E1F172D-A958-47FB-B746-0DDE345DB232}" type="presParOf" srcId="{B008F540-9BFB-4BC6-BB7A-1AAD4A4FF7BC}" destId="{6B800077-1A3A-442C-A74C-64A4B3A2ECD9}" srcOrd="10" destOrd="0" presId="urn:microsoft.com/office/officeart/2005/8/layout/vList3"/>
    <dgm:cxn modelId="{B3F513F8-9292-44C9-888F-75DAB997BCF1}" type="presParOf" srcId="{6B800077-1A3A-442C-A74C-64A4B3A2ECD9}" destId="{57B7E64A-A560-413A-9015-6B1A823138DD}" srcOrd="0" destOrd="0" presId="urn:microsoft.com/office/officeart/2005/8/layout/vList3"/>
    <dgm:cxn modelId="{1774FFB6-B305-424C-AFBD-1A1D02B5CDB8}" type="presParOf" srcId="{6B800077-1A3A-442C-A74C-64A4B3A2ECD9}" destId="{68500B2F-5EBB-435E-A014-94E5F2653B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1B7BC-3772-4A63-8C73-C6D5824BA955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D7E762F-AF8D-4EB1-8796-32E8AB08C607}">
      <dgm:prSet phldrT="[Text]"/>
      <dgm:spPr/>
      <dgm:t>
        <a:bodyPr/>
        <a:lstStyle/>
        <a:p>
          <a:r>
            <a:rPr lang="en-US" dirty="0"/>
            <a:t>Personal Data Principles</a:t>
          </a:r>
        </a:p>
      </dgm:t>
    </dgm:pt>
    <dgm:pt modelId="{6F461A12-05EF-4CDC-A7D5-225A231ABA7B}" type="parTrans" cxnId="{1252C80E-B7CB-4923-A0B8-F99AA8CF00AB}">
      <dgm:prSet/>
      <dgm:spPr/>
      <dgm:t>
        <a:bodyPr/>
        <a:lstStyle/>
        <a:p>
          <a:endParaRPr lang="en-US"/>
        </a:p>
      </dgm:t>
    </dgm:pt>
    <dgm:pt modelId="{F7D9778A-4A2D-4980-BE13-D05E144B263C}" type="sibTrans" cxnId="{1252C80E-B7CB-4923-A0B8-F99AA8CF00AB}">
      <dgm:prSet/>
      <dgm:spPr/>
      <dgm:t>
        <a:bodyPr/>
        <a:lstStyle/>
        <a:p>
          <a:endParaRPr lang="en-US"/>
        </a:p>
      </dgm:t>
    </dgm:pt>
    <dgm:pt modelId="{113414CA-5BDA-4367-82CC-70BD00717EE9}">
      <dgm:prSet phldrT="[Text]"/>
      <dgm:spPr/>
      <dgm:t>
        <a:bodyPr/>
        <a:lstStyle/>
        <a:p>
          <a:r>
            <a:rPr lang="en-US" dirty="0"/>
            <a:t>Lawfulness, fairness &amp; transparency</a:t>
          </a:r>
        </a:p>
      </dgm:t>
    </dgm:pt>
    <dgm:pt modelId="{A0109EE7-0197-4F65-AEF8-F937FAFEF551}" type="parTrans" cxnId="{B6903E26-937B-4441-8723-8414479AEF11}">
      <dgm:prSet/>
      <dgm:spPr/>
      <dgm:t>
        <a:bodyPr/>
        <a:lstStyle/>
        <a:p>
          <a:endParaRPr lang="en-US"/>
        </a:p>
      </dgm:t>
    </dgm:pt>
    <dgm:pt modelId="{F78E51B7-F597-42B7-B4EC-93A1B5F291E4}" type="sibTrans" cxnId="{B6903E26-937B-4441-8723-8414479AEF11}">
      <dgm:prSet/>
      <dgm:spPr/>
      <dgm:t>
        <a:bodyPr/>
        <a:lstStyle/>
        <a:p>
          <a:endParaRPr lang="en-US"/>
        </a:p>
      </dgm:t>
    </dgm:pt>
    <dgm:pt modelId="{55CEB93F-C3D4-46D3-BF60-02C014FC33DF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Minimisation</a:t>
          </a:r>
          <a:endParaRPr lang="en-US" dirty="0"/>
        </a:p>
      </dgm:t>
    </dgm:pt>
    <dgm:pt modelId="{6F2DA8EB-CB6E-49AE-AECA-335B3E201231}" type="parTrans" cxnId="{C859694C-C09C-4C59-A34F-DAC8306F16F9}">
      <dgm:prSet/>
      <dgm:spPr/>
      <dgm:t>
        <a:bodyPr/>
        <a:lstStyle/>
        <a:p>
          <a:endParaRPr lang="en-US"/>
        </a:p>
      </dgm:t>
    </dgm:pt>
    <dgm:pt modelId="{3F577C5F-F79E-45BD-BA8A-58F1D357F2D5}" type="sibTrans" cxnId="{C859694C-C09C-4C59-A34F-DAC8306F16F9}">
      <dgm:prSet/>
      <dgm:spPr/>
      <dgm:t>
        <a:bodyPr/>
        <a:lstStyle/>
        <a:p>
          <a:endParaRPr lang="en-US"/>
        </a:p>
      </dgm:t>
    </dgm:pt>
    <dgm:pt modelId="{A89E51A7-6EB1-432A-ABAF-C3AD3A2B4555}">
      <dgm:prSet phldrT="[Text]"/>
      <dgm:spPr/>
      <dgm:t>
        <a:bodyPr/>
        <a:lstStyle/>
        <a:p>
          <a:r>
            <a:rPr lang="en-US" dirty="0"/>
            <a:t>Accuracy</a:t>
          </a:r>
        </a:p>
      </dgm:t>
    </dgm:pt>
    <dgm:pt modelId="{74ED05A7-2E7A-4DCC-8844-5E0CE89775FF}" type="parTrans" cxnId="{72682E39-C55F-4953-8D11-A26B7DF4B7DB}">
      <dgm:prSet/>
      <dgm:spPr/>
      <dgm:t>
        <a:bodyPr/>
        <a:lstStyle/>
        <a:p>
          <a:endParaRPr lang="en-US"/>
        </a:p>
      </dgm:t>
    </dgm:pt>
    <dgm:pt modelId="{952E48C0-1B5A-4E32-B81A-DAAFFFD69FFD}" type="sibTrans" cxnId="{72682E39-C55F-4953-8D11-A26B7DF4B7DB}">
      <dgm:prSet/>
      <dgm:spPr/>
      <dgm:t>
        <a:bodyPr/>
        <a:lstStyle/>
        <a:p>
          <a:endParaRPr lang="en-US"/>
        </a:p>
      </dgm:t>
    </dgm:pt>
    <dgm:pt modelId="{5B9DDB0C-3199-4D75-95C3-2374A5525025}">
      <dgm:prSet phldrT="[Text]"/>
      <dgm:spPr/>
      <dgm:t>
        <a:bodyPr/>
        <a:lstStyle/>
        <a:p>
          <a:r>
            <a:rPr lang="en-US" dirty="0"/>
            <a:t>Purpose Limitation</a:t>
          </a:r>
        </a:p>
      </dgm:t>
    </dgm:pt>
    <dgm:pt modelId="{4F04AED7-8AE1-48D9-843F-028D6223DC25}" type="parTrans" cxnId="{FB8D94FC-775B-43A3-A7A7-C69A09989CF3}">
      <dgm:prSet/>
      <dgm:spPr/>
      <dgm:t>
        <a:bodyPr/>
        <a:lstStyle/>
        <a:p>
          <a:endParaRPr lang="en-US"/>
        </a:p>
      </dgm:t>
    </dgm:pt>
    <dgm:pt modelId="{4FCD0A56-B99F-4F5E-BC29-DBC47DB2623B}" type="sibTrans" cxnId="{FB8D94FC-775B-43A3-A7A7-C69A09989CF3}">
      <dgm:prSet/>
      <dgm:spPr/>
      <dgm:t>
        <a:bodyPr/>
        <a:lstStyle/>
        <a:p>
          <a:endParaRPr lang="en-US"/>
        </a:p>
      </dgm:t>
    </dgm:pt>
    <dgm:pt modelId="{E09475C7-221A-4CB8-8C68-C7789E49FA92}">
      <dgm:prSet phldrT="[Text]"/>
      <dgm:spPr/>
      <dgm:t>
        <a:bodyPr/>
        <a:lstStyle/>
        <a:p>
          <a:r>
            <a:rPr lang="en-US" dirty="0"/>
            <a:t>Storage Limitation</a:t>
          </a:r>
        </a:p>
      </dgm:t>
    </dgm:pt>
    <dgm:pt modelId="{812BCF22-217A-40E3-A09A-A22AF3CDFCE1}" type="parTrans" cxnId="{BD0BE008-9481-49CB-AFFC-57C33C706415}">
      <dgm:prSet/>
      <dgm:spPr/>
      <dgm:t>
        <a:bodyPr/>
        <a:lstStyle/>
        <a:p>
          <a:endParaRPr lang="en-US"/>
        </a:p>
      </dgm:t>
    </dgm:pt>
    <dgm:pt modelId="{503084B8-F235-4F6D-9F9B-F35E2BA32981}" type="sibTrans" cxnId="{BD0BE008-9481-49CB-AFFC-57C33C706415}">
      <dgm:prSet/>
      <dgm:spPr/>
      <dgm:t>
        <a:bodyPr/>
        <a:lstStyle/>
        <a:p>
          <a:endParaRPr lang="en-US"/>
        </a:p>
      </dgm:t>
    </dgm:pt>
    <dgm:pt modelId="{15F4408B-C14E-4E23-9004-0765C7216FD6}">
      <dgm:prSet phldrT="[Text]"/>
      <dgm:spPr/>
      <dgm:t>
        <a:bodyPr/>
        <a:lstStyle/>
        <a:p>
          <a:r>
            <a:rPr lang="en-US" dirty="0"/>
            <a:t>Secured</a:t>
          </a:r>
        </a:p>
      </dgm:t>
    </dgm:pt>
    <dgm:pt modelId="{CE9187DB-6CBA-4121-95B8-EAB7E5A34965}" type="parTrans" cxnId="{12FD9034-CA4A-4C13-B69D-4B9903E27899}">
      <dgm:prSet/>
      <dgm:spPr/>
      <dgm:t>
        <a:bodyPr/>
        <a:lstStyle/>
        <a:p>
          <a:endParaRPr lang="en-US"/>
        </a:p>
      </dgm:t>
    </dgm:pt>
    <dgm:pt modelId="{2E16BB4C-FA4A-4BF2-9D61-41B14A82F7F3}" type="sibTrans" cxnId="{12FD9034-CA4A-4C13-B69D-4B9903E27899}">
      <dgm:prSet/>
      <dgm:spPr/>
      <dgm:t>
        <a:bodyPr/>
        <a:lstStyle/>
        <a:p>
          <a:endParaRPr lang="en-US"/>
        </a:p>
      </dgm:t>
    </dgm:pt>
    <dgm:pt modelId="{01E1D50D-31C4-4D58-A331-43BE4ACDFCE7}">
      <dgm:prSet phldrT="[Text]"/>
      <dgm:spPr/>
      <dgm:t>
        <a:bodyPr/>
        <a:lstStyle/>
        <a:p>
          <a:r>
            <a:rPr lang="en-US" dirty="0"/>
            <a:t>Additional guarantees with data transfers out of EU</a:t>
          </a:r>
        </a:p>
      </dgm:t>
    </dgm:pt>
    <dgm:pt modelId="{D3AA1508-58C2-4112-9EEA-C60195A7E200}" type="parTrans" cxnId="{98EF9266-6E91-4CB5-A971-3FFE0D31EC06}">
      <dgm:prSet/>
      <dgm:spPr/>
      <dgm:t>
        <a:bodyPr/>
        <a:lstStyle/>
        <a:p>
          <a:endParaRPr lang="en-US"/>
        </a:p>
      </dgm:t>
    </dgm:pt>
    <dgm:pt modelId="{E5471B52-7B19-4B9F-BE1D-F7B2CCF1C9D8}" type="sibTrans" cxnId="{98EF9266-6E91-4CB5-A971-3FFE0D31EC06}">
      <dgm:prSet/>
      <dgm:spPr/>
      <dgm:t>
        <a:bodyPr/>
        <a:lstStyle/>
        <a:p>
          <a:endParaRPr lang="en-US"/>
        </a:p>
      </dgm:t>
    </dgm:pt>
    <dgm:pt modelId="{9BF0D78A-FA93-4422-BF18-74857E7E6C79}">
      <dgm:prSet phldrT="[Text]"/>
      <dgm:spPr/>
      <dgm:t>
        <a:bodyPr/>
        <a:lstStyle/>
        <a:p>
          <a:r>
            <a:rPr lang="en-US" dirty="0"/>
            <a:t>Respect Data Subject Rights</a:t>
          </a:r>
        </a:p>
      </dgm:t>
    </dgm:pt>
    <dgm:pt modelId="{A733424A-56CC-4AE8-8FC9-BB2E294FBD48}" type="parTrans" cxnId="{951E0C18-8B1D-4336-8576-59CB8FEA58F3}">
      <dgm:prSet/>
      <dgm:spPr/>
      <dgm:t>
        <a:bodyPr/>
        <a:lstStyle/>
        <a:p>
          <a:endParaRPr lang="en-US"/>
        </a:p>
      </dgm:t>
    </dgm:pt>
    <dgm:pt modelId="{71EF8EE4-7270-47D6-884D-E562AD5F65FF}" type="sibTrans" cxnId="{951E0C18-8B1D-4336-8576-59CB8FEA58F3}">
      <dgm:prSet/>
      <dgm:spPr/>
      <dgm:t>
        <a:bodyPr/>
        <a:lstStyle/>
        <a:p>
          <a:endParaRPr lang="en-US"/>
        </a:p>
      </dgm:t>
    </dgm:pt>
    <dgm:pt modelId="{78F44025-73E8-4415-869A-D47D683AA742}" type="pres">
      <dgm:prSet presAssocID="{B611B7BC-3772-4A63-8C73-C6D5824BA9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A5B8AC9-A25C-4424-8986-C8290BCB48F9}" type="pres">
      <dgm:prSet presAssocID="{BD7E762F-AF8D-4EB1-8796-32E8AB08C607}" presName="centerShape" presStyleLbl="node0" presStyleIdx="0" presStyleCnt="1"/>
      <dgm:spPr/>
      <dgm:t>
        <a:bodyPr/>
        <a:lstStyle/>
        <a:p>
          <a:endParaRPr lang="nl-BE"/>
        </a:p>
      </dgm:t>
    </dgm:pt>
    <dgm:pt modelId="{23538F4E-4609-478F-B8F4-2D2ACDCC0D21}" type="pres">
      <dgm:prSet presAssocID="{A0109EE7-0197-4F65-AEF8-F937FAFEF551}" presName="parTrans" presStyleLbl="sibTrans2D1" presStyleIdx="0" presStyleCnt="8"/>
      <dgm:spPr/>
      <dgm:t>
        <a:bodyPr/>
        <a:lstStyle/>
        <a:p>
          <a:endParaRPr lang="nl-BE"/>
        </a:p>
      </dgm:t>
    </dgm:pt>
    <dgm:pt modelId="{D396F444-8BA5-43C2-8F97-AD6D8DF74859}" type="pres">
      <dgm:prSet presAssocID="{A0109EE7-0197-4F65-AEF8-F937FAFEF551}" presName="connectorText" presStyleLbl="sibTrans2D1" presStyleIdx="0" presStyleCnt="8"/>
      <dgm:spPr/>
      <dgm:t>
        <a:bodyPr/>
        <a:lstStyle/>
        <a:p>
          <a:endParaRPr lang="nl-BE"/>
        </a:p>
      </dgm:t>
    </dgm:pt>
    <dgm:pt modelId="{6B0DF291-C616-4C51-8328-D7BA22A55464}" type="pres">
      <dgm:prSet presAssocID="{113414CA-5BDA-4367-82CC-70BD00717EE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6C7C86E-E608-4FE4-A538-42B22A2EBF36}" type="pres">
      <dgm:prSet presAssocID="{4F04AED7-8AE1-48D9-843F-028D6223DC25}" presName="parTrans" presStyleLbl="sibTrans2D1" presStyleIdx="1" presStyleCnt="8"/>
      <dgm:spPr/>
      <dgm:t>
        <a:bodyPr/>
        <a:lstStyle/>
        <a:p>
          <a:endParaRPr lang="nl-BE"/>
        </a:p>
      </dgm:t>
    </dgm:pt>
    <dgm:pt modelId="{DB3D0D5C-7FDC-4818-BE9A-A3265A0ADF24}" type="pres">
      <dgm:prSet presAssocID="{4F04AED7-8AE1-48D9-843F-028D6223DC25}" presName="connectorText" presStyleLbl="sibTrans2D1" presStyleIdx="1" presStyleCnt="8"/>
      <dgm:spPr/>
      <dgm:t>
        <a:bodyPr/>
        <a:lstStyle/>
        <a:p>
          <a:endParaRPr lang="nl-BE"/>
        </a:p>
      </dgm:t>
    </dgm:pt>
    <dgm:pt modelId="{10CC53A8-314D-42EA-BDD7-E410A3BBDFB4}" type="pres">
      <dgm:prSet presAssocID="{5B9DDB0C-3199-4D75-95C3-2374A552502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0B67727-66E4-456F-8B4D-61AFA9F44B21}" type="pres">
      <dgm:prSet presAssocID="{6F2DA8EB-CB6E-49AE-AECA-335B3E201231}" presName="parTrans" presStyleLbl="sibTrans2D1" presStyleIdx="2" presStyleCnt="8"/>
      <dgm:spPr/>
      <dgm:t>
        <a:bodyPr/>
        <a:lstStyle/>
        <a:p>
          <a:endParaRPr lang="nl-BE"/>
        </a:p>
      </dgm:t>
    </dgm:pt>
    <dgm:pt modelId="{005A1354-A4E9-40A4-93B0-ABCFA6B5A1AC}" type="pres">
      <dgm:prSet presAssocID="{6F2DA8EB-CB6E-49AE-AECA-335B3E201231}" presName="connectorText" presStyleLbl="sibTrans2D1" presStyleIdx="2" presStyleCnt="8"/>
      <dgm:spPr/>
      <dgm:t>
        <a:bodyPr/>
        <a:lstStyle/>
        <a:p>
          <a:endParaRPr lang="nl-BE"/>
        </a:p>
      </dgm:t>
    </dgm:pt>
    <dgm:pt modelId="{2BA2A3C8-C1D2-48A7-B288-952BF302F53A}" type="pres">
      <dgm:prSet presAssocID="{55CEB93F-C3D4-46D3-BF60-02C014FC33D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5E36D62-A422-4C3F-9F67-78A6736B3EE8}" type="pres">
      <dgm:prSet presAssocID="{74ED05A7-2E7A-4DCC-8844-5E0CE89775FF}" presName="parTrans" presStyleLbl="sibTrans2D1" presStyleIdx="3" presStyleCnt="8"/>
      <dgm:spPr/>
      <dgm:t>
        <a:bodyPr/>
        <a:lstStyle/>
        <a:p>
          <a:endParaRPr lang="nl-BE"/>
        </a:p>
      </dgm:t>
    </dgm:pt>
    <dgm:pt modelId="{1EEFFB11-D74F-4EE3-96E5-979BABADA6CD}" type="pres">
      <dgm:prSet presAssocID="{74ED05A7-2E7A-4DCC-8844-5E0CE89775FF}" presName="connectorText" presStyleLbl="sibTrans2D1" presStyleIdx="3" presStyleCnt="8"/>
      <dgm:spPr/>
      <dgm:t>
        <a:bodyPr/>
        <a:lstStyle/>
        <a:p>
          <a:endParaRPr lang="nl-BE"/>
        </a:p>
      </dgm:t>
    </dgm:pt>
    <dgm:pt modelId="{0B60638B-C712-4352-BE15-49D3F64F3D72}" type="pres">
      <dgm:prSet presAssocID="{A89E51A7-6EB1-432A-ABAF-C3AD3A2B455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43A9A42-47D6-4812-B1A2-AF67862161C1}" type="pres">
      <dgm:prSet presAssocID="{812BCF22-217A-40E3-A09A-A22AF3CDFCE1}" presName="parTrans" presStyleLbl="sibTrans2D1" presStyleIdx="4" presStyleCnt="8"/>
      <dgm:spPr/>
      <dgm:t>
        <a:bodyPr/>
        <a:lstStyle/>
        <a:p>
          <a:endParaRPr lang="nl-BE"/>
        </a:p>
      </dgm:t>
    </dgm:pt>
    <dgm:pt modelId="{CDD9C7B4-57D4-44D8-B756-98C9FF1B0C7E}" type="pres">
      <dgm:prSet presAssocID="{812BCF22-217A-40E3-A09A-A22AF3CDFCE1}" presName="connectorText" presStyleLbl="sibTrans2D1" presStyleIdx="4" presStyleCnt="8"/>
      <dgm:spPr/>
      <dgm:t>
        <a:bodyPr/>
        <a:lstStyle/>
        <a:p>
          <a:endParaRPr lang="nl-BE"/>
        </a:p>
      </dgm:t>
    </dgm:pt>
    <dgm:pt modelId="{BFCF57EA-69DA-4F98-961B-6178BA76B4D0}" type="pres">
      <dgm:prSet presAssocID="{E09475C7-221A-4CB8-8C68-C7789E49FA9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0B91FAD-0B15-4454-9AF4-03274F52A7C3}" type="pres">
      <dgm:prSet presAssocID="{A733424A-56CC-4AE8-8FC9-BB2E294FBD48}" presName="parTrans" presStyleLbl="sibTrans2D1" presStyleIdx="5" presStyleCnt="8"/>
      <dgm:spPr/>
      <dgm:t>
        <a:bodyPr/>
        <a:lstStyle/>
        <a:p>
          <a:endParaRPr lang="nl-BE"/>
        </a:p>
      </dgm:t>
    </dgm:pt>
    <dgm:pt modelId="{141C259F-E4F0-4AA5-93B3-A316F821217E}" type="pres">
      <dgm:prSet presAssocID="{A733424A-56CC-4AE8-8FC9-BB2E294FBD48}" presName="connectorText" presStyleLbl="sibTrans2D1" presStyleIdx="5" presStyleCnt="8"/>
      <dgm:spPr/>
      <dgm:t>
        <a:bodyPr/>
        <a:lstStyle/>
        <a:p>
          <a:endParaRPr lang="nl-BE"/>
        </a:p>
      </dgm:t>
    </dgm:pt>
    <dgm:pt modelId="{2043EA88-B4B3-4580-9413-CE540C873941}" type="pres">
      <dgm:prSet presAssocID="{9BF0D78A-FA93-4422-BF18-74857E7E6C7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5781F6C-E432-48CA-A826-06715AE93815}" type="pres">
      <dgm:prSet presAssocID="{CE9187DB-6CBA-4121-95B8-EAB7E5A34965}" presName="parTrans" presStyleLbl="sibTrans2D1" presStyleIdx="6" presStyleCnt="8"/>
      <dgm:spPr/>
      <dgm:t>
        <a:bodyPr/>
        <a:lstStyle/>
        <a:p>
          <a:endParaRPr lang="nl-BE"/>
        </a:p>
      </dgm:t>
    </dgm:pt>
    <dgm:pt modelId="{D22E23A0-473C-4DE5-AEDC-ADC4C68E393F}" type="pres">
      <dgm:prSet presAssocID="{CE9187DB-6CBA-4121-95B8-EAB7E5A34965}" presName="connectorText" presStyleLbl="sibTrans2D1" presStyleIdx="6" presStyleCnt="8"/>
      <dgm:spPr/>
      <dgm:t>
        <a:bodyPr/>
        <a:lstStyle/>
        <a:p>
          <a:endParaRPr lang="nl-BE"/>
        </a:p>
      </dgm:t>
    </dgm:pt>
    <dgm:pt modelId="{CFC9E7CC-5018-4F2C-AB78-D3C5E9E40706}" type="pres">
      <dgm:prSet presAssocID="{15F4408B-C14E-4E23-9004-0765C7216FD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CFD420C-E300-4087-8484-62DC6AD3C056}" type="pres">
      <dgm:prSet presAssocID="{D3AA1508-58C2-4112-9EEA-C60195A7E200}" presName="parTrans" presStyleLbl="sibTrans2D1" presStyleIdx="7" presStyleCnt="8"/>
      <dgm:spPr/>
      <dgm:t>
        <a:bodyPr/>
        <a:lstStyle/>
        <a:p>
          <a:endParaRPr lang="nl-BE"/>
        </a:p>
      </dgm:t>
    </dgm:pt>
    <dgm:pt modelId="{4A877587-DB19-453F-B07C-117B3C3F6DD2}" type="pres">
      <dgm:prSet presAssocID="{D3AA1508-58C2-4112-9EEA-C60195A7E200}" presName="connectorText" presStyleLbl="sibTrans2D1" presStyleIdx="7" presStyleCnt="8"/>
      <dgm:spPr/>
      <dgm:t>
        <a:bodyPr/>
        <a:lstStyle/>
        <a:p>
          <a:endParaRPr lang="nl-BE"/>
        </a:p>
      </dgm:t>
    </dgm:pt>
    <dgm:pt modelId="{F393333D-60EE-4559-BFDC-22CD85053407}" type="pres">
      <dgm:prSet presAssocID="{01E1D50D-31C4-4D58-A331-43BE4ACDFCE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598C551-6B65-4B6C-A679-61B7EB9B4938}" type="presOf" srcId="{4F04AED7-8AE1-48D9-843F-028D6223DC25}" destId="{36C7C86E-E608-4FE4-A538-42B22A2EBF36}" srcOrd="0" destOrd="0" presId="urn:microsoft.com/office/officeart/2005/8/layout/radial5"/>
    <dgm:cxn modelId="{CC68957B-B89E-4ACB-8B43-2C546E765EB6}" type="presOf" srcId="{55CEB93F-C3D4-46D3-BF60-02C014FC33DF}" destId="{2BA2A3C8-C1D2-48A7-B288-952BF302F53A}" srcOrd="0" destOrd="0" presId="urn:microsoft.com/office/officeart/2005/8/layout/radial5"/>
    <dgm:cxn modelId="{9E00AA00-2DE7-4EF7-ABF3-3A8011D9F006}" type="presOf" srcId="{A0109EE7-0197-4F65-AEF8-F937FAFEF551}" destId="{23538F4E-4609-478F-B8F4-2D2ACDCC0D21}" srcOrd="0" destOrd="0" presId="urn:microsoft.com/office/officeart/2005/8/layout/radial5"/>
    <dgm:cxn modelId="{15452F6E-A15B-4FBE-85AE-F1F03C6A7867}" type="presOf" srcId="{B611B7BC-3772-4A63-8C73-C6D5824BA955}" destId="{78F44025-73E8-4415-869A-D47D683AA742}" srcOrd="0" destOrd="0" presId="urn:microsoft.com/office/officeart/2005/8/layout/radial5"/>
    <dgm:cxn modelId="{112C966B-2925-467C-9178-8494E943F964}" type="presOf" srcId="{15F4408B-C14E-4E23-9004-0765C7216FD6}" destId="{CFC9E7CC-5018-4F2C-AB78-D3C5E9E40706}" srcOrd="0" destOrd="0" presId="urn:microsoft.com/office/officeart/2005/8/layout/radial5"/>
    <dgm:cxn modelId="{D48E4128-80A9-4194-88C6-C26279742719}" type="presOf" srcId="{D3AA1508-58C2-4112-9EEA-C60195A7E200}" destId="{1CFD420C-E300-4087-8484-62DC6AD3C056}" srcOrd="0" destOrd="0" presId="urn:microsoft.com/office/officeart/2005/8/layout/radial5"/>
    <dgm:cxn modelId="{98EF9266-6E91-4CB5-A971-3FFE0D31EC06}" srcId="{BD7E762F-AF8D-4EB1-8796-32E8AB08C607}" destId="{01E1D50D-31C4-4D58-A331-43BE4ACDFCE7}" srcOrd="7" destOrd="0" parTransId="{D3AA1508-58C2-4112-9EEA-C60195A7E200}" sibTransId="{E5471B52-7B19-4B9F-BE1D-F7B2CCF1C9D8}"/>
    <dgm:cxn modelId="{5A64C3E9-DF2B-4F81-9080-2937E8508FBF}" type="presOf" srcId="{812BCF22-217A-40E3-A09A-A22AF3CDFCE1}" destId="{CDD9C7B4-57D4-44D8-B756-98C9FF1B0C7E}" srcOrd="1" destOrd="0" presId="urn:microsoft.com/office/officeart/2005/8/layout/radial5"/>
    <dgm:cxn modelId="{82E60F98-2E0A-49A7-9FB6-A5058ACC353A}" type="presOf" srcId="{E09475C7-221A-4CB8-8C68-C7789E49FA92}" destId="{BFCF57EA-69DA-4F98-961B-6178BA76B4D0}" srcOrd="0" destOrd="0" presId="urn:microsoft.com/office/officeart/2005/8/layout/radial5"/>
    <dgm:cxn modelId="{4872DF6A-7A2F-45E1-B2ED-C93D8AAFC74B}" type="presOf" srcId="{6F2DA8EB-CB6E-49AE-AECA-335B3E201231}" destId="{F0B67727-66E4-456F-8B4D-61AFA9F44B21}" srcOrd="0" destOrd="0" presId="urn:microsoft.com/office/officeart/2005/8/layout/radial5"/>
    <dgm:cxn modelId="{FB8D94FC-775B-43A3-A7A7-C69A09989CF3}" srcId="{BD7E762F-AF8D-4EB1-8796-32E8AB08C607}" destId="{5B9DDB0C-3199-4D75-95C3-2374A5525025}" srcOrd="1" destOrd="0" parTransId="{4F04AED7-8AE1-48D9-843F-028D6223DC25}" sibTransId="{4FCD0A56-B99F-4F5E-BC29-DBC47DB2623B}"/>
    <dgm:cxn modelId="{72682E39-C55F-4953-8D11-A26B7DF4B7DB}" srcId="{BD7E762F-AF8D-4EB1-8796-32E8AB08C607}" destId="{A89E51A7-6EB1-432A-ABAF-C3AD3A2B4555}" srcOrd="3" destOrd="0" parTransId="{74ED05A7-2E7A-4DCC-8844-5E0CE89775FF}" sibTransId="{952E48C0-1B5A-4E32-B81A-DAAFFFD69FFD}"/>
    <dgm:cxn modelId="{238EEEF8-7F72-474D-BD99-6630CC188B5E}" type="presOf" srcId="{A0109EE7-0197-4F65-AEF8-F937FAFEF551}" destId="{D396F444-8BA5-43C2-8F97-AD6D8DF74859}" srcOrd="1" destOrd="0" presId="urn:microsoft.com/office/officeart/2005/8/layout/radial5"/>
    <dgm:cxn modelId="{23057E09-1F62-4896-9419-32F389C0599A}" type="presOf" srcId="{BD7E762F-AF8D-4EB1-8796-32E8AB08C607}" destId="{FA5B8AC9-A25C-4424-8986-C8290BCB48F9}" srcOrd="0" destOrd="0" presId="urn:microsoft.com/office/officeart/2005/8/layout/radial5"/>
    <dgm:cxn modelId="{69A18597-7D0A-4858-872C-45B93934D346}" type="presOf" srcId="{74ED05A7-2E7A-4DCC-8844-5E0CE89775FF}" destId="{C5E36D62-A422-4C3F-9F67-78A6736B3EE8}" srcOrd="0" destOrd="0" presId="urn:microsoft.com/office/officeart/2005/8/layout/radial5"/>
    <dgm:cxn modelId="{7AE4117B-743D-47BF-B964-C6F35B48AE48}" type="presOf" srcId="{5B9DDB0C-3199-4D75-95C3-2374A5525025}" destId="{10CC53A8-314D-42EA-BDD7-E410A3BBDFB4}" srcOrd="0" destOrd="0" presId="urn:microsoft.com/office/officeart/2005/8/layout/radial5"/>
    <dgm:cxn modelId="{12FD9034-CA4A-4C13-B69D-4B9903E27899}" srcId="{BD7E762F-AF8D-4EB1-8796-32E8AB08C607}" destId="{15F4408B-C14E-4E23-9004-0765C7216FD6}" srcOrd="6" destOrd="0" parTransId="{CE9187DB-6CBA-4121-95B8-EAB7E5A34965}" sibTransId="{2E16BB4C-FA4A-4BF2-9D61-41B14A82F7F3}"/>
    <dgm:cxn modelId="{04651364-7238-4D84-84E1-EC8296E1082C}" type="presOf" srcId="{113414CA-5BDA-4367-82CC-70BD00717EE9}" destId="{6B0DF291-C616-4C51-8328-D7BA22A55464}" srcOrd="0" destOrd="0" presId="urn:microsoft.com/office/officeart/2005/8/layout/radial5"/>
    <dgm:cxn modelId="{C4677ADD-01AB-47B4-9661-B496DAD3FA40}" type="presOf" srcId="{01E1D50D-31C4-4D58-A331-43BE4ACDFCE7}" destId="{F393333D-60EE-4559-BFDC-22CD85053407}" srcOrd="0" destOrd="0" presId="urn:microsoft.com/office/officeart/2005/8/layout/radial5"/>
    <dgm:cxn modelId="{7797DE66-FD13-4018-8EB0-5B12829DFC99}" type="presOf" srcId="{A89E51A7-6EB1-432A-ABAF-C3AD3A2B4555}" destId="{0B60638B-C712-4352-BE15-49D3F64F3D72}" srcOrd="0" destOrd="0" presId="urn:microsoft.com/office/officeart/2005/8/layout/radial5"/>
    <dgm:cxn modelId="{1252C80E-B7CB-4923-A0B8-F99AA8CF00AB}" srcId="{B611B7BC-3772-4A63-8C73-C6D5824BA955}" destId="{BD7E762F-AF8D-4EB1-8796-32E8AB08C607}" srcOrd="0" destOrd="0" parTransId="{6F461A12-05EF-4CDC-A7D5-225A231ABA7B}" sibTransId="{F7D9778A-4A2D-4980-BE13-D05E144B263C}"/>
    <dgm:cxn modelId="{2D50EE11-38B7-4620-9770-7A17B731CC1E}" type="presOf" srcId="{812BCF22-217A-40E3-A09A-A22AF3CDFCE1}" destId="{043A9A42-47D6-4812-B1A2-AF67862161C1}" srcOrd="0" destOrd="0" presId="urn:microsoft.com/office/officeart/2005/8/layout/radial5"/>
    <dgm:cxn modelId="{26A13148-1192-4049-AB6F-8F5C95B0848B}" type="presOf" srcId="{D3AA1508-58C2-4112-9EEA-C60195A7E200}" destId="{4A877587-DB19-453F-B07C-117B3C3F6DD2}" srcOrd="1" destOrd="0" presId="urn:microsoft.com/office/officeart/2005/8/layout/radial5"/>
    <dgm:cxn modelId="{951E0C18-8B1D-4336-8576-59CB8FEA58F3}" srcId="{BD7E762F-AF8D-4EB1-8796-32E8AB08C607}" destId="{9BF0D78A-FA93-4422-BF18-74857E7E6C79}" srcOrd="5" destOrd="0" parTransId="{A733424A-56CC-4AE8-8FC9-BB2E294FBD48}" sibTransId="{71EF8EE4-7270-47D6-884D-E562AD5F65FF}"/>
    <dgm:cxn modelId="{EDD877C6-1515-41C6-A481-D80CDB7F02F0}" type="presOf" srcId="{A733424A-56CC-4AE8-8FC9-BB2E294FBD48}" destId="{141C259F-E4F0-4AA5-93B3-A316F821217E}" srcOrd="1" destOrd="0" presId="urn:microsoft.com/office/officeart/2005/8/layout/radial5"/>
    <dgm:cxn modelId="{BD0BE008-9481-49CB-AFFC-57C33C706415}" srcId="{BD7E762F-AF8D-4EB1-8796-32E8AB08C607}" destId="{E09475C7-221A-4CB8-8C68-C7789E49FA92}" srcOrd="4" destOrd="0" parTransId="{812BCF22-217A-40E3-A09A-A22AF3CDFCE1}" sibTransId="{503084B8-F235-4F6D-9F9B-F35E2BA32981}"/>
    <dgm:cxn modelId="{FECDC78F-22DE-4F69-8A9E-3AC12929D222}" type="presOf" srcId="{4F04AED7-8AE1-48D9-843F-028D6223DC25}" destId="{DB3D0D5C-7FDC-4818-BE9A-A3265A0ADF24}" srcOrd="1" destOrd="0" presId="urn:microsoft.com/office/officeart/2005/8/layout/radial5"/>
    <dgm:cxn modelId="{0E0862B8-23E0-433F-BDEC-9F1E04E0181B}" type="presOf" srcId="{6F2DA8EB-CB6E-49AE-AECA-335B3E201231}" destId="{005A1354-A4E9-40A4-93B0-ABCFA6B5A1AC}" srcOrd="1" destOrd="0" presId="urn:microsoft.com/office/officeart/2005/8/layout/radial5"/>
    <dgm:cxn modelId="{168AF0B8-D192-4E31-9B19-541E957E0DF6}" type="presOf" srcId="{74ED05A7-2E7A-4DCC-8844-5E0CE89775FF}" destId="{1EEFFB11-D74F-4EE3-96E5-979BABADA6CD}" srcOrd="1" destOrd="0" presId="urn:microsoft.com/office/officeart/2005/8/layout/radial5"/>
    <dgm:cxn modelId="{D2A8F9A4-900D-4CB7-B2BA-A43D8597B5A0}" type="presOf" srcId="{A733424A-56CC-4AE8-8FC9-BB2E294FBD48}" destId="{F0B91FAD-0B15-4454-9AF4-03274F52A7C3}" srcOrd="0" destOrd="0" presId="urn:microsoft.com/office/officeart/2005/8/layout/radial5"/>
    <dgm:cxn modelId="{C859694C-C09C-4C59-A34F-DAC8306F16F9}" srcId="{BD7E762F-AF8D-4EB1-8796-32E8AB08C607}" destId="{55CEB93F-C3D4-46D3-BF60-02C014FC33DF}" srcOrd="2" destOrd="0" parTransId="{6F2DA8EB-CB6E-49AE-AECA-335B3E201231}" sibTransId="{3F577C5F-F79E-45BD-BA8A-58F1D357F2D5}"/>
    <dgm:cxn modelId="{9ECC455F-FC9A-4E3D-96A5-06458679FE43}" type="presOf" srcId="{9BF0D78A-FA93-4422-BF18-74857E7E6C79}" destId="{2043EA88-B4B3-4580-9413-CE540C873941}" srcOrd="0" destOrd="0" presId="urn:microsoft.com/office/officeart/2005/8/layout/radial5"/>
    <dgm:cxn modelId="{B6903E26-937B-4441-8723-8414479AEF11}" srcId="{BD7E762F-AF8D-4EB1-8796-32E8AB08C607}" destId="{113414CA-5BDA-4367-82CC-70BD00717EE9}" srcOrd="0" destOrd="0" parTransId="{A0109EE7-0197-4F65-AEF8-F937FAFEF551}" sibTransId="{F78E51B7-F597-42B7-B4EC-93A1B5F291E4}"/>
    <dgm:cxn modelId="{6718DCFB-65B9-4C61-8476-C157A900DC44}" type="presOf" srcId="{CE9187DB-6CBA-4121-95B8-EAB7E5A34965}" destId="{75781F6C-E432-48CA-A826-06715AE93815}" srcOrd="0" destOrd="0" presId="urn:microsoft.com/office/officeart/2005/8/layout/radial5"/>
    <dgm:cxn modelId="{3E7A1D2A-8E2B-42CC-9C59-2A982E984AC8}" type="presOf" srcId="{CE9187DB-6CBA-4121-95B8-EAB7E5A34965}" destId="{D22E23A0-473C-4DE5-AEDC-ADC4C68E393F}" srcOrd="1" destOrd="0" presId="urn:microsoft.com/office/officeart/2005/8/layout/radial5"/>
    <dgm:cxn modelId="{D54FAA8D-8115-49ED-A11C-D1BAC0C9BFA0}" type="presParOf" srcId="{78F44025-73E8-4415-869A-D47D683AA742}" destId="{FA5B8AC9-A25C-4424-8986-C8290BCB48F9}" srcOrd="0" destOrd="0" presId="urn:microsoft.com/office/officeart/2005/8/layout/radial5"/>
    <dgm:cxn modelId="{C0EAB8CE-D458-47B1-B5A7-59D3F157693B}" type="presParOf" srcId="{78F44025-73E8-4415-869A-D47D683AA742}" destId="{23538F4E-4609-478F-B8F4-2D2ACDCC0D21}" srcOrd="1" destOrd="0" presId="urn:microsoft.com/office/officeart/2005/8/layout/radial5"/>
    <dgm:cxn modelId="{ED218E58-4A98-4BDB-98F9-5798ECD1AD6E}" type="presParOf" srcId="{23538F4E-4609-478F-B8F4-2D2ACDCC0D21}" destId="{D396F444-8BA5-43C2-8F97-AD6D8DF74859}" srcOrd="0" destOrd="0" presId="urn:microsoft.com/office/officeart/2005/8/layout/radial5"/>
    <dgm:cxn modelId="{ABAFE7AF-51B2-4387-9DD2-A3A646807AE9}" type="presParOf" srcId="{78F44025-73E8-4415-869A-D47D683AA742}" destId="{6B0DF291-C616-4C51-8328-D7BA22A55464}" srcOrd="2" destOrd="0" presId="urn:microsoft.com/office/officeart/2005/8/layout/radial5"/>
    <dgm:cxn modelId="{17A993E0-B238-47C9-8932-9998DC6DA40D}" type="presParOf" srcId="{78F44025-73E8-4415-869A-D47D683AA742}" destId="{36C7C86E-E608-4FE4-A538-42B22A2EBF36}" srcOrd="3" destOrd="0" presId="urn:microsoft.com/office/officeart/2005/8/layout/radial5"/>
    <dgm:cxn modelId="{41473030-F671-4D42-B850-B6C607F6CD0A}" type="presParOf" srcId="{36C7C86E-E608-4FE4-A538-42B22A2EBF36}" destId="{DB3D0D5C-7FDC-4818-BE9A-A3265A0ADF24}" srcOrd="0" destOrd="0" presId="urn:microsoft.com/office/officeart/2005/8/layout/radial5"/>
    <dgm:cxn modelId="{B4FBD37C-34A5-40CA-BE8D-5A83D961B5C2}" type="presParOf" srcId="{78F44025-73E8-4415-869A-D47D683AA742}" destId="{10CC53A8-314D-42EA-BDD7-E410A3BBDFB4}" srcOrd="4" destOrd="0" presId="urn:microsoft.com/office/officeart/2005/8/layout/radial5"/>
    <dgm:cxn modelId="{07C5E5DE-F0B0-4369-98CF-E40E6625A5AE}" type="presParOf" srcId="{78F44025-73E8-4415-869A-D47D683AA742}" destId="{F0B67727-66E4-456F-8B4D-61AFA9F44B21}" srcOrd="5" destOrd="0" presId="urn:microsoft.com/office/officeart/2005/8/layout/radial5"/>
    <dgm:cxn modelId="{F660EBC0-6866-420B-A4D2-18F8502B0D78}" type="presParOf" srcId="{F0B67727-66E4-456F-8B4D-61AFA9F44B21}" destId="{005A1354-A4E9-40A4-93B0-ABCFA6B5A1AC}" srcOrd="0" destOrd="0" presId="urn:microsoft.com/office/officeart/2005/8/layout/radial5"/>
    <dgm:cxn modelId="{F385FA1D-65F2-407A-B794-3D29ED7CB30B}" type="presParOf" srcId="{78F44025-73E8-4415-869A-D47D683AA742}" destId="{2BA2A3C8-C1D2-48A7-B288-952BF302F53A}" srcOrd="6" destOrd="0" presId="urn:microsoft.com/office/officeart/2005/8/layout/radial5"/>
    <dgm:cxn modelId="{BABC7695-34DD-4E5A-B324-2DECBA374C50}" type="presParOf" srcId="{78F44025-73E8-4415-869A-D47D683AA742}" destId="{C5E36D62-A422-4C3F-9F67-78A6736B3EE8}" srcOrd="7" destOrd="0" presId="urn:microsoft.com/office/officeart/2005/8/layout/radial5"/>
    <dgm:cxn modelId="{86AFE2B6-A595-446E-8DD2-CC299AC0AEF9}" type="presParOf" srcId="{C5E36D62-A422-4C3F-9F67-78A6736B3EE8}" destId="{1EEFFB11-D74F-4EE3-96E5-979BABADA6CD}" srcOrd="0" destOrd="0" presId="urn:microsoft.com/office/officeart/2005/8/layout/radial5"/>
    <dgm:cxn modelId="{1CF13D02-5195-4031-9B3D-199178C73D3E}" type="presParOf" srcId="{78F44025-73E8-4415-869A-D47D683AA742}" destId="{0B60638B-C712-4352-BE15-49D3F64F3D72}" srcOrd="8" destOrd="0" presId="urn:microsoft.com/office/officeart/2005/8/layout/radial5"/>
    <dgm:cxn modelId="{E9C8E5D2-FB64-4E5A-868C-B3F424044236}" type="presParOf" srcId="{78F44025-73E8-4415-869A-D47D683AA742}" destId="{043A9A42-47D6-4812-B1A2-AF67862161C1}" srcOrd="9" destOrd="0" presId="urn:microsoft.com/office/officeart/2005/8/layout/radial5"/>
    <dgm:cxn modelId="{2E2BCEFF-5433-4B79-B12B-6AAB83BADAEE}" type="presParOf" srcId="{043A9A42-47D6-4812-B1A2-AF67862161C1}" destId="{CDD9C7B4-57D4-44D8-B756-98C9FF1B0C7E}" srcOrd="0" destOrd="0" presId="urn:microsoft.com/office/officeart/2005/8/layout/radial5"/>
    <dgm:cxn modelId="{AABC69C7-C96F-4C8B-B633-048FCE6D2D2C}" type="presParOf" srcId="{78F44025-73E8-4415-869A-D47D683AA742}" destId="{BFCF57EA-69DA-4F98-961B-6178BA76B4D0}" srcOrd="10" destOrd="0" presId="urn:microsoft.com/office/officeart/2005/8/layout/radial5"/>
    <dgm:cxn modelId="{33E8EBB7-D6A5-4C2F-8299-27E5AA7464F4}" type="presParOf" srcId="{78F44025-73E8-4415-869A-D47D683AA742}" destId="{F0B91FAD-0B15-4454-9AF4-03274F52A7C3}" srcOrd="11" destOrd="0" presId="urn:microsoft.com/office/officeart/2005/8/layout/radial5"/>
    <dgm:cxn modelId="{79F90F22-95D6-460B-9BAC-B4956F14F687}" type="presParOf" srcId="{F0B91FAD-0B15-4454-9AF4-03274F52A7C3}" destId="{141C259F-E4F0-4AA5-93B3-A316F821217E}" srcOrd="0" destOrd="0" presId="urn:microsoft.com/office/officeart/2005/8/layout/radial5"/>
    <dgm:cxn modelId="{1B07E3AE-287A-4E86-81C9-67A268DA4B25}" type="presParOf" srcId="{78F44025-73E8-4415-869A-D47D683AA742}" destId="{2043EA88-B4B3-4580-9413-CE540C873941}" srcOrd="12" destOrd="0" presId="urn:microsoft.com/office/officeart/2005/8/layout/radial5"/>
    <dgm:cxn modelId="{F96765AE-9AFF-4103-B5A3-CD2AD506D849}" type="presParOf" srcId="{78F44025-73E8-4415-869A-D47D683AA742}" destId="{75781F6C-E432-48CA-A826-06715AE93815}" srcOrd="13" destOrd="0" presId="urn:microsoft.com/office/officeart/2005/8/layout/radial5"/>
    <dgm:cxn modelId="{59140617-6F04-4DC7-9EEE-9BDA7F615C2B}" type="presParOf" srcId="{75781F6C-E432-48CA-A826-06715AE93815}" destId="{D22E23A0-473C-4DE5-AEDC-ADC4C68E393F}" srcOrd="0" destOrd="0" presId="urn:microsoft.com/office/officeart/2005/8/layout/radial5"/>
    <dgm:cxn modelId="{7459D650-DDD4-42A6-9A8A-F27B1B60BB19}" type="presParOf" srcId="{78F44025-73E8-4415-869A-D47D683AA742}" destId="{CFC9E7CC-5018-4F2C-AB78-D3C5E9E40706}" srcOrd="14" destOrd="0" presId="urn:microsoft.com/office/officeart/2005/8/layout/radial5"/>
    <dgm:cxn modelId="{08F66B3C-B50A-4C33-851F-C75E80C707D7}" type="presParOf" srcId="{78F44025-73E8-4415-869A-D47D683AA742}" destId="{1CFD420C-E300-4087-8484-62DC6AD3C056}" srcOrd="15" destOrd="0" presId="urn:microsoft.com/office/officeart/2005/8/layout/radial5"/>
    <dgm:cxn modelId="{635E75E9-0053-4F74-9DA7-B5CF89BFBF02}" type="presParOf" srcId="{1CFD420C-E300-4087-8484-62DC6AD3C056}" destId="{4A877587-DB19-453F-B07C-117B3C3F6DD2}" srcOrd="0" destOrd="0" presId="urn:microsoft.com/office/officeart/2005/8/layout/radial5"/>
    <dgm:cxn modelId="{7D4E2545-7A21-40C1-994F-6D899F463D48}" type="presParOf" srcId="{78F44025-73E8-4415-869A-D47D683AA742}" destId="{F393333D-60EE-4559-BFDC-22CD8505340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4425F-0D32-4F71-A787-99BE062315B5}">
      <dsp:nvSpPr>
        <dsp:cNvPr id="0" name=""/>
        <dsp:cNvSpPr/>
      </dsp:nvSpPr>
      <dsp:spPr>
        <a:xfrm rot="10800000">
          <a:off x="1906494" y="857"/>
          <a:ext cx="6992874" cy="5805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9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Guidelines on certification</a:t>
          </a:r>
        </a:p>
      </dsp:txBody>
      <dsp:txXfrm rot="10800000">
        <a:off x="2051626" y="857"/>
        <a:ext cx="6847742" cy="580527"/>
      </dsp:txXfrm>
    </dsp:sp>
    <dsp:sp modelId="{77997E7B-CFC1-4F4F-9901-F8629F7D981C}">
      <dsp:nvSpPr>
        <dsp:cNvPr id="0" name=""/>
        <dsp:cNvSpPr/>
      </dsp:nvSpPr>
      <dsp:spPr>
        <a:xfrm>
          <a:off x="1616231" y="857"/>
          <a:ext cx="580527" cy="5805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E2D20-763E-4F4D-A964-776328427E0A}">
      <dsp:nvSpPr>
        <dsp:cNvPr id="0" name=""/>
        <dsp:cNvSpPr/>
      </dsp:nvSpPr>
      <dsp:spPr>
        <a:xfrm rot="10800000">
          <a:off x="1906494" y="754676"/>
          <a:ext cx="6992874" cy="5805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9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Clarity on exception for journalists (press freedom)</a:t>
          </a:r>
        </a:p>
      </dsp:txBody>
      <dsp:txXfrm rot="10800000">
        <a:off x="2051626" y="754676"/>
        <a:ext cx="6847742" cy="580527"/>
      </dsp:txXfrm>
    </dsp:sp>
    <dsp:sp modelId="{884A8A21-B290-4166-B57E-EFCDD92EA7C5}">
      <dsp:nvSpPr>
        <dsp:cNvPr id="0" name=""/>
        <dsp:cNvSpPr/>
      </dsp:nvSpPr>
      <dsp:spPr>
        <a:xfrm>
          <a:off x="1616231" y="754676"/>
          <a:ext cx="580527" cy="5805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52A16-C15D-4450-ACA4-C2E1AC685F5B}">
      <dsp:nvSpPr>
        <dsp:cNvPr id="0" name=""/>
        <dsp:cNvSpPr/>
      </dsp:nvSpPr>
      <dsp:spPr>
        <a:xfrm rot="10800000">
          <a:off x="1906494" y="1508495"/>
          <a:ext cx="6992874" cy="5805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9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Sectorial codes of conduct</a:t>
          </a:r>
        </a:p>
      </dsp:txBody>
      <dsp:txXfrm rot="10800000">
        <a:off x="2051626" y="1508495"/>
        <a:ext cx="6847742" cy="580527"/>
      </dsp:txXfrm>
    </dsp:sp>
    <dsp:sp modelId="{7502B0EA-F4E7-48D4-B2B9-63C4B6922818}">
      <dsp:nvSpPr>
        <dsp:cNvPr id="0" name=""/>
        <dsp:cNvSpPr/>
      </dsp:nvSpPr>
      <dsp:spPr>
        <a:xfrm>
          <a:off x="1616231" y="1508495"/>
          <a:ext cx="580527" cy="5805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45069-57DF-4264-B815-9DDC42D6677A}">
      <dsp:nvSpPr>
        <dsp:cNvPr id="0" name=""/>
        <dsp:cNvSpPr/>
      </dsp:nvSpPr>
      <dsp:spPr>
        <a:xfrm rot="10800000">
          <a:off x="1906494" y="2262314"/>
          <a:ext cx="6992874" cy="5805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9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Transformation of the rules into criminal law</a:t>
          </a:r>
        </a:p>
      </dsp:txBody>
      <dsp:txXfrm rot="10800000">
        <a:off x="2051626" y="2262314"/>
        <a:ext cx="6847742" cy="580527"/>
      </dsp:txXfrm>
    </dsp:sp>
    <dsp:sp modelId="{7C9E537A-995B-4102-9B27-BAACB1EB87C9}">
      <dsp:nvSpPr>
        <dsp:cNvPr id="0" name=""/>
        <dsp:cNvSpPr/>
      </dsp:nvSpPr>
      <dsp:spPr>
        <a:xfrm>
          <a:off x="1616231" y="2262314"/>
          <a:ext cx="580527" cy="5805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C7312-09F4-4C96-9366-3CC27364A720}">
      <dsp:nvSpPr>
        <dsp:cNvPr id="0" name=""/>
        <dsp:cNvSpPr/>
      </dsp:nvSpPr>
      <dsp:spPr>
        <a:xfrm rot="10800000">
          <a:off x="1906494" y="3016133"/>
          <a:ext cx="6992874" cy="5805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9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Transformation of the privacy commission into DPA</a:t>
          </a:r>
        </a:p>
      </dsp:txBody>
      <dsp:txXfrm rot="10800000">
        <a:off x="2051626" y="3016133"/>
        <a:ext cx="6847742" cy="580527"/>
      </dsp:txXfrm>
    </dsp:sp>
    <dsp:sp modelId="{28867EDB-B5B4-417A-932E-E4BA2F284D19}">
      <dsp:nvSpPr>
        <dsp:cNvPr id="0" name=""/>
        <dsp:cNvSpPr/>
      </dsp:nvSpPr>
      <dsp:spPr>
        <a:xfrm>
          <a:off x="1616231" y="3016133"/>
          <a:ext cx="580527" cy="5805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00B2F-5EBB-435E-A014-94E5F2653B99}">
      <dsp:nvSpPr>
        <dsp:cNvPr id="0" name=""/>
        <dsp:cNvSpPr/>
      </dsp:nvSpPr>
      <dsp:spPr>
        <a:xfrm rot="10800000">
          <a:off x="1906494" y="3769953"/>
          <a:ext cx="6992874" cy="5805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9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Framework law</a:t>
          </a:r>
        </a:p>
      </dsp:txBody>
      <dsp:txXfrm rot="10800000">
        <a:off x="2051626" y="3769953"/>
        <a:ext cx="6847742" cy="580527"/>
      </dsp:txXfrm>
    </dsp:sp>
    <dsp:sp modelId="{57B7E64A-A560-413A-9015-6B1A823138DD}">
      <dsp:nvSpPr>
        <dsp:cNvPr id="0" name=""/>
        <dsp:cNvSpPr/>
      </dsp:nvSpPr>
      <dsp:spPr>
        <a:xfrm>
          <a:off x="1616231" y="3769953"/>
          <a:ext cx="580527" cy="5805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612" y="1122363"/>
            <a:ext cx="8893387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612" y="3602038"/>
            <a:ext cx="889338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F3C38"/>
                </a:solidFill>
                <a:latin typeface="Futura T O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2746" y="6356350"/>
            <a:ext cx="2348653" cy="365125"/>
          </a:xfrm>
        </p:spPr>
        <p:txBody>
          <a:bodyPr/>
          <a:lstStyle>
            <a:lvl1pPr>
              <a:defRPr>
                <a:solidFill>
                  <a:srgbClr val="3F3C38"/>
                </a:solidFill>
              </a:defRPr>
            </a:lvl1pPr>
          </a:lstStyle>
          <a:p>
            <a:fld id="{EE98B54A-A172-4C04-A571-9B55EAA6D88F}" type="datetimeFigureOut">
              <a:rPr lang="nl-BE" smtClean="0"/>
              <a:pPr/>
              <a:t>22/05/2018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3C38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3C38"/>
                </a:solidFill>
              </a:defRPr>
            </a:lvl1pPr>
          </a:lstStyle>
          <a:p>
            <a:fld id="{F2309328-BE54-424D-8978-A8F720611B30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30399" y="2633901"/>
            <a:ext cx="6238101" cy="15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5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949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841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90787" cy="365125"/>
          </a:xfrm>
          <a:prstGeom prst="rect">
            <a:avLst/>
          </a:prstGeom>
        </p:spPr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3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D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761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utura T OT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867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43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66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580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96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642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B54A-A172-4C04-A571-9B55EAA6D88F}" type="datetimeFigureOut">
              <a:rPr lang="nl-BE" smtClean="0"/>
              <a:t>22/05/2018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9328-BE54-424D-8978-A8F720611B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015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fld id="{EE98B54A-A172-4C04-A571-9B55EAA6D88F}" type="datetimeFigureOut">
              <a:rPr lang="nl-BE" smtClean="0"/>
              <a:pPr/>
              <a:t>22/05/2018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90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fld id="{F2309328-BE54-424D-8978-A8F720611B30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55413" cy="6858000"/>
          </a:xfrm>
          <a:prstGeom prst="rect">
            <a:avLst/>
          </a:prstGeom>
          <a:solidFill>
            <a:srgbClr val="A5D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33" y="6248022"/>
            <a:ext cx="2308763" cy="5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5D3BC"/>
          </a:solidFill>
          <a:latin typeface="Futura SC T OT Book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5D3B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D3BC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A8A8A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A8A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555413" cy="6858000"/>
          </a:xfrm>
          <a:prstGeom prst="rect">
            <a:avLst/>
          </a:prstGeom>
          <a:solidFill>
            <a:srgbClr val="A5D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2" descr="https://virtualizationreview.com/~/media/ECG/VirtualizationReview/Images/introimages2014/GEN4Manybluequestionmark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" y="0"/>
            <a:ext cx="8967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91" y="1165012"/>
            <a:ext cx="10160517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5D3BC"/>
          </a:solidFill>
          <a:latin typeface="Futura SC T OT Book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5D3B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D3BC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A8A8A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A8A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GDPR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privacy </a:t>
            </a:r>
            <a:r>
              <a:rPr lang="nl-BE" dirty="0" err="1"/>
              <a:t>union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032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9940A-BA74-489A-91E8-98494252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What’s</a:t>
            </a:r>
            <a:r>
              <a:rPr lang="nl-BE" dirty="0"/>
              <a:t> missing </a:t>
            </a:r>
            <a:r>
              <a:rPr lang="nl-BE" dirty="0" err="1"/>
              <a:t>still</a:t>
            </a:r>
            <a:r>
              <a:rPr lang="nl-BE" dirty="0"/>
              <a:t>?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F1B19DF-7B7C-4427-86E2-1B51C1B7F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333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06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34CDE-5C16-4430-BEC9-0C228B24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Framework </a:t>
            </a:r>
            <a:r>
              <a:rPr lang="nl-BE" dirty="0" err="1"/>
              <a:t>law</a:t>
            </a:r>
            <a:endParaRPr lang="x-non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284BC4F-F383-4D17-BD21-221ABFCEB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9178"/>
            <a:ext cx="7808309" cy="520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37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GDPR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In a nutshell</a:t>
            </a:r>
          </a:p>
        </p:txBody>
      </p:sp>
    </p:spTree>
    <p:extLst>
      <p:ext uri="{BB962C8B-B14F-4D97-AF65-F5344CB8AC3E}">
        <p14:creationId xmlns:p14="http://schemas.microsoft.com/office/powerpoint/2010/main" val="277417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F18CD-FF7E-489F-8445-82D8C973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GDPR </a:t>
            </a:r>
            <a:r>
              <a:rPr lang="nl-BE" dirty="0" err="1"/>
              <a:t>principles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CEF1315-1400-4F7D-93F1-0B709DF10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719868"/>
              </p:ext>
            </p:extLst>
          </p:nvPr>
        </p:nvGraphicFramePr>
        <p:xfrm>
          <a:off x="1286774" y="802256"/>
          <a:ext cx="10515600" cy="587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80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40C6F-1297-44B8-B2ED-15625120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definitions</a:t>
            </a:r>
            <a:endParaRPr lang="x-none" dirty="0"/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xmlns="" id="{F3013008-AD79-454E-BE19-22B3AD40CE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93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800" b="1" dirty="0">
                <a:solidFill>
                  <a:srgbClr val="FF0000"/>
                </a:solidFill>
                <a:cs typeface="Open Sans Light"/>
              </a:rPr>
              <a:t>Personal Data</a:t>
            </a:r>
          </a:p>
          <a:p>
            <a:pPr>
              <a:lnSpc>
                <a:spcPct val="120000"/>
              </a:lnSpc>
            </a:pPr>
            <a:r>
              <a:rPr lang="nl-NL" sz="1600" dirty="0" err="1">
                <a:cs typeface="Open Sans Light"/>
              </a:rPr>
              <a:t>Any</a:t>
            </a:r>
            <a:r>
              <a:rPr lang="nl-NL" sz="1600" dirty="0">
                <a:cs typeface="Open Sans Light"/>
              </a:rPr>
              <a:t> information </a:t>
            </a:r>
            <a:r>
              <a:rPr lang="nl-NL" sz="1600" dirty="0" err="1">
                <a:cs typeface="Open Sans Light"/>
              </a:rPr>
              <a:t>relating</a:t>
            </a:r>
            <a:r>
              <a:rPr lang="nl-NL" sz="1600" dirty="0">
                <a:cs typeface="Open Sans Light"/>
              </a:rPr>
              <a:t> </a:t>
            </a:r>
            <a:r>
              <a:rPr lang="nl-NL" sz="1600" dirty="0" err="1">
                <a:cs typeface="Open Sans Light"/>
              </a:rPr>
              <a:t>to</a:t>
            </a:r>
            <a:r>
              <a:rPr lang="nl-NL" sz="1600" b="1" dirty="0">
                <a:cs typeface="Open Sans Light"/>
              </a:rPr>
              <a:t> </a:t>
            </a:r>
            <a:r>
              <a:rPr lang="nl-NL" sz="1600" b="1" dirty="0" err="1">
                <a:cs typeface="Open Sans Light"/>
              </a:rPr>
              <a:t>an</a:t>
            </a:r>
            <a:r>
              <a:rPr lang="nl-NL" sz="1600" b="1" dirty="0">
                <a:cs typeface="Open Sans Light"/>
              </a:rPr>
              <a:t> </a:t>
            </a:r>
            <a:r>
              <a:rPr lang="nl-NL" sz="1600" b="1" dirty="0" err="1">
                <a:cs typeface="Open Sans Light"/>
              </a:rPr>
              <a:t>identified</a:t>
            </a:r>
            <a:r>
              <a:rPr lang="nl-NL" sz="1600" b="1" dirty="0">
                <a:cs typeface="Open Sans Light"/>
              </a:rPr>
              <a:t> or </a:t>
            </a:r>
            <a:r>
              <a:rPr lang="nl-NL" sz="1600" b="1" dirty="0" err="1">
                <a:cs typeface="Open Sans Light"/>
              </a:rPr>
              <a:t>identifiable</a:t>
            </a:r>
            <a:r>
              <a:rPr lang="nl-NL" sz="1600" b="1" dirty="0">
                <a:cs typeface="Open Sans Light"/>
              </a:rPr>
              <a:t> </a:t>
            </a:r>
            <a:r>
              <a:rPr lang="nl-NL" sz="1600" b="1" dirty="0" err="1">
                <a:cs typeface="Open Sans Light"/>
              </a:rPr>
              <a:t>natural</a:t>
            </a:r>
            <a:r>
              <a:rPr lang="nl-NL" sz="1600" b="1" dirty="0">
                <a:cs typeface="Open Sans Light"/>
              </a:rPr>
              <a:t> person </a:t>
            </a:r>
            <a:r>
              <a:rPr lang="nl-NL" sz="1600" dirty="0">
                <a:cs typeface="Open Sans Light"/>
              </a:rPr>
              <a:t>(‘data subject’); </a:t>
            </a:r>
          </a:p>
          <a:p>
            <a:pPr>
              <a:lnSpc>
                <a:spcPct val="120000"/>
              </a:lnSpc>
            </a:pPr>
            <a:r>
              <a:rPr lang="nl-NL" sz="1600" dirty="0" err="1">
                <a:cs typeface="Open Sans Light"/>
              </a:rPr>
              <a:t>an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identifiable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natural</a:t>
            </a:r>
            <a:r>
              <a:rPr lang="nl-NL" sz="1600" dirty="0">
                <a:cs typeface="Open Sans Light"/>
              </a:rPr>
              <a:t> person is </a:t>
            </a:r>
            <a:r>
              <a:rPr lang="nl-NL" sz="1600" dirty="0" err="1">
                <a:cs typeface="Open Sans Light"/>
              </a:rPr>
              <a:t>one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who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can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be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identified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directly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indirectly</a:t>
            </a:r>
            <a:r>
              <a:rPr lang="nl-NL" sz="1600" dirty="0">
                <a:cs typeface="Open Sans Light"/>
              </a:rPr>
              <a:t>, in </a:t>
            </a:r>
            <a:r>
              <a:rPr lang="nl-NL" sz="1600" dirty="0" err="1">
                <a:cs typeface="Open Sans Light"/>
              </a:rPr>
              <a:t>particular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by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reference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to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an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identifier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such</a:t>
            </a:r>
            <a:r>
              <a:rPr lang="nl-NL" sz="1600" dirty="0">
                <a:cs typeface="Open Sans Light"/>
              </a:rPr>
              <a:t> as a name, </a:t>
            </a:r>
            <a:r>
              <a:rPr lang="nl-NL" sz="1600" dirty="0" err="1">
                <a:cs typeface="Open Sans Light"/>
              </a:rPr>
              <a:t>an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identification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number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location</a:t>
            </a:r>
            <a:r>
              <a:rPr lang="nl-NL" sz="1600" dirty="0">
                <a:cs typeface="Open Sans Light"/>
              </a:rPr>
              <a:t> data, </a:t>
            </a:r>
            <a:r>
              <a:rPr lang="nl-NL" sz="1600" dirty="0" err="1">
                <a:cs typeface="Open Sans Light"/>
              </a:rPr>
              <a:t>an</a:t>
            </a:r>
            <a:r>
              <a:rPr lang="nl-NL" sz="1600" dirty="0">
                <a:cs typeface="Open Sans Light"/>
              </a:rPr>
              <a:t> online </a:t>
            </a:r>
            <a:r>
              <a:rPr lang="nl-NL" sz="1600" dirty="0" err="1">
                <a:cs typeface="Open Sans Light"/>
              </a:rPr>
              <a:t>identifier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to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one</a:t>
            </a:r>
            <a:r>
              <a:rPr lang="nl-NL" sz="1600" dirty="0">
                <a:cs typeface="Open Sans Light"/>
              </a:rPr>
              <a:t> or more factors </a:t>
            </a:r>
            <a:r>
              <a:rPr lang="nl-NL" sz="1600" dirty="0" err="1">
                <a:cs typeface="Open Sans Light"/>
              </a:rPr>
              <a:t>specific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to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the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physical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physiological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genetic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mental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economic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cultural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social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identity</a:t>
            </a:r>
            <a:r>
              <a:rPr lang="nl-NL" sz="1600" dirty="0">
                <a:cs typeface="Open Sans Light"/>
              </a:rPr>
              <a:t> of </a:t>
            </a:r>
            <a:r>
              <a:rPr lang="nl-NL" sz="1600" dirty="0" err="1">
                <a:cs typeface="Open Sans Light"/>
              </a:rPr>
              <a:t>that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natural</a:t>
            </a:r>
            <a:r>
              <a:rPr lang="nl-NL" sz="1600" dirty="0">
                <a:cs typeface="Open Sans Light"/>
              </a:rPr>
              <a:t> person.</a:t>
            </a:r>
          </a:p>
          <a:p>
            <a:pPr>
              <a:lnSpc>
                <a:spcPct val="120000"/>
              </a:lnSpc>
            </a:pPr>
            <a:endParaRPr lang="nl-NL" sz="600" dirty="0">
              <a:cs typeface="Open Sans Light"/>
            </a:endParaRPr>
          </a:p>
          <a:p>
            <a:r>
              <a:rPr lang="en-US" sz="1600" dirty="0"/>
              <a:t>Personal data can be divided into 2 categories:</a:t>
            </a:r>
          </a:p>
          <a:p>
            <a:r>
              <a:rPr lang="en-US" sz="600" dirty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Standard </a:t>
            </a:r>
            <a:r>
              <a:rPr lang="en-US" sz="1600" dirty="0"/>
              <a:t>personal data</a:t>
            </a:r>
          </a:p>
          <a:p>
            <a:pPr lvl="2"/>
            <a:r>
              <a:rPr lang="en-US" sz="1600" dirty="0"/>
              <a:t>First name, last name, street names, telephone numbers, </a:t>
            </a:r>
            <a:r>
              <a:rPr lang="en-US" sz="1600" dirty="0" err="1"/>
              <a:t>ip-adresses</a:t>
            </a:r>
            <a:r>
              <a:rPr lang="en-US" sz="1600" dirty="0"/>
              <a:t>,</a:t>
            </a:r>
            <a:r>
              <a:rPr lang="is-IS" sz="1600" dirty="0"/>
              <a:t>…</a:t>
            </a:r>
          </a:p>
          <a:p>
            <a:pPr lvl="2"/>
            <a:endParaRPr lang="is-IS" sz="600" b="1" dirty="0"/>
          </a:p>
          <a:p>
            <a:r>
              <a:rPr lang="en-US" sz="1600" b="1" dirty="0"/>
              <a:t>Sensitive </a:t>
            </a:r>
            <a:r>
              <a:rPr lang="en-US" sz="1600" dirty="0"/>
              <a:t>personal data</a:t>
            </a:r>
          </a:p>
          <a:p>
            <a:pPr lvl="2"/>
            <a:r>
              <a:rPr lang="en-US" sz="1600" dirty="0"/>
              <a:t>Certain data must have extra protection because they can </a:t>
            </a:r>
            <a:r>
              <a:rPr lang="is-IS" sz="1600" dirty="0"/>
              <a:t>harm</a:t>
            </a:r>
            <a:r>
              <a:rPr lang="en-US" sz="1600" dirty="0"/>
              <a:t> t</a:t>
            </a:r>
            <a:r>
              <a:rPr lang="is-IS" sz="1600" dirty="0"/>
              <a:t>he personality or physical integrity of an individual. </a:t>
            </a:r>
            <a:endParaRPr lang="nl-NL" sz="1600" dirty="0">
              <a:cs typeface="Open Sans Light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5563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40C6F-1297-44B8-B2ED-15625120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definitions</a:t>
            </a:r>
            <a:endParaRPr lang="x-none" dirty="0"/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xmlns="" id="{F3013008-AD79-454E-BE19-22B3AD40CE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53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800" b="1" dirty="0">
                <a:solidFill>
                  <a:srgbClr val="FF0000"/>
                </a:solidFill>
                <a:cs typeface="Open Sans Light"/>
              </a:rPr>
              <a:t>Controller</a:t>
            </a:r>
          </a:p>
          <a:p>
            <a:pPr>
              <a:lnSpc>
                <a:spcPct val="120000"/>
              </a:lnSpc>
            </a:pPr>
            <a:r>
              <a:rPr lang="nl-NL" sz="1600" dirty="0">
                <a:cs typeface="Open Sans Light"/>
              </a:rPr>
              <a:t>The </a:t>
            </a:r>
            <a:r>
              <a:rPr lang="nl-NL" sz="1600" dirty="0" err="1">
                <a:cs typeface="Open Sans Light"/>
              </a:rPr>
              <a:t>natural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legal</a:t>
            </a:r>
            <a:r>
              <a:rPr lang="nl-NL" sz="1600" dirty="0">
                <a:cs typeface="Open Sans Light"/>
              </a:rPr>
              <a:t> person, public </a:t>
            </a:r>
            <a:r>
              <a:rPr lang="nl-NL" sz="1600" dirty="0" err="1">
                <a:cs typeface="Open Sans Light"/>
              </a:rPr>
              <a:t>authority</a:t>
            </a:r>
            <a:r>
              <a:rPr lang="nl-NL" sz="1600" dirty="0">
                <a:cs typeface="Open Sans Light"/>
              </a:rPr>
              <a:t>, agency or </a:t>
            </a:r>
            <a:r>
              <a:rPr lang="nl-NL" sz="1600" dirty="0" err="1">
                <a:cs typeface="Open Sans Light"/>
              </a:rPr>
              <a:t>other</a:t>
            </a:r>
            <a:r>
              <a:rPr lang="nl-NL" sz="1600" dirty="0">
                <a:cs typeface="Open Sans Light"/>
              </a:rPr>
              <a:t> body </a:t>
            </a:r>
            <a:r>
              <a:rPr lang="nl-NL" sz="1600" dirty="0" err="1">
                <a:cs typeface="Open Sans Light"/>
              </a:rPr>
              <a:t>which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alone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jointly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with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others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determines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the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purposes</a:t>
            </a:r>
            <a:r>
              <a:rPr lang="nl-NL" sz="1600" dirty="0">
                <a:cs typeface="Open Sans Light"/>
              </a:rPr>
              <a:t> </a:t>
            </a:r>
            <a:r>
              <a:rPr lang="nl-NL" sz="1600" dirty="0" err="1">
                <a:cs typeface="Open Sans Light"/>
              </a:rPr>
              <a:t>and</a:t>
            </a:r>
            <a:r>
              <a:rPr lang="nl-NL" sz="1600" dirty="0">
                <a:cs typeface="Open Sans Light"/>
              </a:rPr>
              <a:t> means of </a:t>
            </a:r>
            <a:r>
              <a:rPr lang="nl-NL" sz="1600" dirty="0" err="1">
                <a:cs typeface="Open Sans Light"/>
              </a:rPr>
              <a:t>the</a:t>
            </a:r>
            <a:r>
              <a:rPr lang="nl-NL" sz="1600" dirty="0">
                <a:cs typeface="Open Sans Light"/>
              </a:rPr>
              <a:t> processing of personal data. </a:t>
            </a:r>
          </a:p>
          <a:p>
            <a:endParaRPr lang="nl-NL" sz="1600" dirty="0"/>
          </a:p>
          <a:p>
            <a:r>
              <a:rPr lang="nl-NL" sz="1800" b="1" dirty="0">
                <a:solidFill>
                  <a:srgbClr val="FF0000"/>
                </a:solidFill>
              </a:rPr>
              <a:t>Processor</a:t>
            </a:r>
          </a:p>
          <a:p>
            <a:r>
              <a:rPr lang="nl-NL" sz="1600" dirty="0">
                <a:cs typeface="Open Sans Light"/>
              </a:rPr>
              <a:t>A </a:t>
            </a:r>
            <a:r>
              <a:rPr lang="nl-NL" sz="1600" dirty="0" err="1">
                <a:cs typeface="Open Sans Light"/>
              </a:rPr>
              <a:t>natural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legal</a:t>
            </a:r>
            <a:r>
              <a:rPr lang="nl-NL" sz="1600" dirty="0">
                <a:cs typeface="Open Sans Light"/>
              </a:rPr>
              <a:t> person, public </a:t>
            </a:r>
            <a:r>
              <a:rPr lang="nl-NL" sz="1600" dirty="0" err="1">
                <a:cs typeface="Open Sans Light"/>
              </a:rPr>
              <a:t>authority</a:t>
            </a:r>
            <a:r>
              <a:rPr lang="nl-NL" sz="1600" dirty="0">
                <a:cs typeface="Open Sans Light"/>
              </a:rPr>
              <a:t>, agency or </a:t>
            </a:r>
            <a:r>
              <a:rPr lang="nl-NL" sz="1600" dirty="0" err="1">
                <a:cs typeface="Open Sans Light"/>
              </a:rPr>
              <a:t>other</a:t>
            </a:r>
            <a:r>
              <a:rPr lang="nl-NL" sz="1600" dirty="0">
                <a:cs typeface="Open Sans Light"/>
              </a:rPr>
              <a:t> body </a:t>
            </a:r>
            <a:r>
              <a:rPr lang="nl-NL" sz="1600" dirty="0" err="1">
                <a:cs typeface="Open Sans Light"/>
              </a:rPr>
              <a:t>which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processes</a:t>
            </a:r>
            <a:r>
              <a:rPr lang="nl-NL" sz="1600" dirty="0">
                <a:cs typeface="Open Sans Light"/>
              </a:rPr>
              <a:t> personal data on </a:t>
            </a:r>
            <a:r>
              <a:rPr lang="nl-NL" sz="1600" dirty="0" err="1">
                <a:cs typeface="Open Sans Light"/>
              </a:rPr>
              <a:t>behalf</a:t>
            </a:r>
            <a:r>
              <a:rPr lang="nl-NL" sz="1600" dirty="0">
                <a:cs typeface="Open Sans Light"/>
              </a:rPr>
              <a:t> of </a:t>
            </a:r>
            <a:r>
              <a:rPr lang="nl-NL" sz="1600" dirty="0" err="1">
                <a:cs typeface="Open Sans Light"/>
              </a:rPr>
              <a:t>the</a:t>
            </a:r>
            <a:r>
              <a:rPr lang="nl-NL" sz="1600" dirty="0">
                <a:cs typeface="Open Sans Light"/>
              </a:rPr>
              <a:t> controller. </a:t>
            </a:r>
            <a:endParaRPr lang="fr-FR" sz="1600" dirty="0">
              <a:cs typeface="Open Sans Light"/>
            </a:endParaRPr>
          </a:p>
          <a:p>
            <a:endParaRPr lang="nl-NL" sz="1600" dirty="0"/>
          </a:p>
          <a:p>
            <a:r>
              <a:rPr lang="nl-NL" sz="1800" b="1" dirty="0">
                <a:solidFill>
                  <a:srgbClr val="FF0000"/>
                </a:solidFill>
              </a:rPr>
              <a:t>Processing</a:t>
            </a:r>
          </a:p>
          <a:p>
            <a:r>
              <a:rPr lang="nl-NL" sz="1600" dirty="0" err="1">
                <a:cs typeface="Open Sans Light"/>
              </a:rPr>
              <a:t>Any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operation</a:t>
            </a:r>
            <a:r>
              <a:rPr lang="nl-NL" sz="1600" dirty="0">
                <a:cs typeface="Open Sans Light"/>
              </a:rPr>
              <a:t> or set of operations </a:t>
            </a:r>
            <a:r>
              <a:rPr lang="nl-NL" sz="1600" dirty="0" err="1">
                <a:cs typeface="Open Sans Light"/>
              </a:rPr>
              <a:t>which</a:t>
            </a:r>
            <a:r>
              <a:rPr lang="nl-NL" sz="1600" dirty="0">
                <a:cs typeface="Open Sans Light"/>
              </a:rPr>
              <a:t> is </a:t>
            </a:r>
            <a:r>
              <a:rPr lang="nl-NL" sz="1600" dirty="0" err="1">
                <a:cs typeface="Open Sans Light"/>
              </a:rPr>
              <a:t>performed</a:t>
            </a:r>
            <a:r>
              <a:rPr lang="nl-NL" sz="1600" dirty="0">
                <a:cs typeface="Open Sans Light"/>
              </a:rPr>
              <a:t> on personal data or on sets of personal data, </a:t>
            </a:r>
            <a:r>
              <a:rPr lang="nl-NL" sz="1600" dirty="0" err="1">
                <a:cs typeface="Open Sans Light"/>
              </a:rPr>
              <a:t>whether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not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by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automated</a:t>
            </a:r>
            <a:r>
              <a:rPr lang="nl-NL" sz="1600" dirty="0">
                <a:cs typeface="Open Sans Light"/>
              </a:rPr>
              <a:t> means, </a:t>
            </a:r>
            <a:r>
              <a:rPr lang="nl-NL" sz="1600" dirty="0" err="1">
                <a:cs typeface="Open Sans Light"/>
              </a:rPr>
              <a:t>such</a:t>
            </a:r>
            <a:r>
              <a:rPr lang="nl-NL" sz="1600" dirty="0">
                <a:cs typeface="Open Sans Light"/>
              </a:rPr>
              <a:t> as </a:t>
            </a:r>
            <a:r>
              <a:rPr lang="nl-NL" sz="1600" dirty="0" err="1">
                <a:cs typeface="Open Sans Light"/>
              </a:rPr>
              <a:t>collection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recording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organisation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structuring</a:t>
            </a:r>
            <a:r>
              <a:rPr lang="nl-NL" sz="1600" dirty="0">
                <a:cs typeface="Open Sans Light"/>
              </a:rPr>
              <a:t>, storage, </a:t>
            </a:r>
            <a:r>
              <a:rPr lang="nl-NL" sz="1600" dirty="0" err="1">
                <a:cs typeface="Open Sans Light"/>
              </a:rPr>
              <a:t>adaptation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alteration</a:t>
            </a:r>
            <a:r>
              <a:rPr lang="nl-NL" sz="1600" dirty="0">
                <a:cs typeface="Open Sans Light"/>
              </a:rPr>
              <a:t>, retrieval, </a:t>
            </a:r>
            <a:r>
              <a:rPr lang="nl-NL" sz="1600" dirty="0" err="1">
                <a:cs typeface="Open Sans Light"/>
              </a:rPr>
              <a:t>consultation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use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disclosure</a:t>
            </a:r>
            <a:r>
              <a:rPr lang="nl-NL" sz="1600" dirty="0">
                <a:cs typeface="Open Sans Light"/>
              </a:rPr>
              <a:t> </a:t>
            </a:r>
            <a:r>
              <a:rPr lang="nl-NL" sz="1600" dirty="0" err="1">
                <a:cs typeface="Open Sans Light"/>
              </a:rPr>
              <a:t>by</a:t>
            </a:r>
            <a:r>
              <a:rPr lang="nl-NL" sz="1600" dirty="0">
                <a:cs typeface="Open Sans Light"/>
              </a:rPr>
              <a:t> transmission, </a:t>
            </a:r>
            <a:r>
              <a:rPr lang="nl-NL" sz="1600" dirty="0" err="1">
                <a:cs typeface="Open Sans Light"/>
              </a:rPr>
              <a:t>dissemination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otherwise</a:t>
            </a:r>
            <a:r>
              <a:rPr lang="nl-NL" sz="1600" dirty="0">
                <a:cs typeface="Open Sans Light"/>
              </a:rPr>
              <a:t> making </a:t>
            </a:r>
            <a:r>
              <a:rPr lang="nl-NL" sz="1600" dirty="0" err="1">
                <a:cs typeface="Open Sans Light"/>
              </a:rPr>
              <a:t>available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alignment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combination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restriction</a:t>
            </a:r>
            <a:r>
              <a:rPr lang="nl-NL" sz="1600" dirty="0">
                <a:cs typeface="Open Sans Light"/>
              </a:rPr>
              <a:t>, </a:t>
            </a:r>
            <a:r>
              <a:rPr lang="nl-NL" sz="1600" dirty="0" err="1">
                <a:cs typeface="Open Sans Light"/>
              </a:rPr>
              <a:t>erasure</a:t>
            </a:r>
            <a:r>
              <a:rPr lang="nl-NL" sz="1600" dirty="0">
                <a:cs typeface="Open Sans Light"/>
              </a:rPr>
              <a:t> or </a:t>
            </a:r>
            <a:r>
              <a:rPr lang="nl-NL" sz="1600" dirty="0" err="1">
                <a:cs typeface="Open Sans Light"/>
              </a:rPr>
              <a:t>destruction</a:t>
            </a:r>
            <a:r>
              <a:rPr lang="nl-NL" sz="1600" dirty="0">
                <a:solidFill>
                  <a:srgbClr val="567485"/>
                </a:solidFill>
                <a:cs typeface="Open Sans Light"/>
              </a:rPr>
              <a:t>.</a:t>
            </a:r>
            <a:endParaRPr lang="nl-NL" sz="1600" dirty="0">
              <a:cs typeface="Open Sans Light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72910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7AF7D-0593-4A9C-B1F9-F17400C6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Accountability &amp; </a:t>
            </a:r>
            <a:r>
              <a:rPr lang="nl-BE" dirty="0" err="1"/>
              <a:t>Transparency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C0D536-1B3C-4A7C-B9C1-AED6AA8B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2000" b="1" dirty="0" err="1">
                <a:solidFill>
                  <a:srgbClr val="FF0000"/>
                </a:solidFill>
                <a:cs typeface="Open Sans Light"/>
              </a:rPr>
              <a:t>Accountable</a:t>
            </a:r>
            <a:endParaRPr lang="nl-NL" sz="2000" b="1" dirty="0">
              <a:solidFill>
                <a:srgbClr val="FF0000"/>
              </a:solidFill>
              <a:cs typeface="Open Sans Light"/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The controller shall be responsible for, and be able to demonstrate compliance with the GDPR legislation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r>
              <a:rPr lang="nl-NL" sz="2000" b="1" dirty="0" err="1">
                <a:solidFill>
                  <a:srgbClr val="FF0000"/>
                </a:solidFill>
              </a:rPr>
              <a:t>Transparency</a:t>
            </a:r>
            <a:endParaRPr lang="nl-NL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The controller shall take appropriate measures to provide any information and communication relating to processing to the data subject in a concise, transparent, intelligible and easily accessible form, using clear and plain language.</a:t>
            </a:r>
          </a:p>
          <a:p>
            <a:endParaRPr lang="en-US" sz="1000" dirty="0"/>
          </a:p>
          <a:p>
            <a:endParaRPr lang="en-US" sz="1000" dirty="0"/>
          </a:p>
          <a:p>
            <a:pPr marL="864283" lvl="1" indent="-342900"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nl-NL" sz="1800" i="1" dirty="0" err="1"/>
              <a:t>Adherence</a:t>
            </a:r>
            <a:r>
              <a:rPr lang="nl-NL" sz="1800" i="1" dirty="0"/>
              <a:t> </a:t>
            </a:r>
            <a:r>
              <a:rPr lang="nl-NL" sz="1800" i="1" dirty="0" err="1"/>
              <a:t>to</a:t>
            </a:r>
            <a:r>
              <a:rPr lang="nl-NL" sz="1800" i="1" dirty="0"/>
              <a:t> </a:t>
            </a:r>
            <a:r>
              <a:rPr lang="nl-NL" sz="1800" i="1" dirty="0" err="1"/>
              <a:t>approved</a:t>
            </a:r>
            <a:r>
              <a:rPr lang="nl-NL" sz="1800" i="1" dirty="0"/>
              <a:t> codes of </a:t>
            </a:r>
            <a:r>
              <a:rPr lang="nl-NL" sz="1800" i="1" dirty="0" err="1"/>
              <a:t>conduct</a:t>
            </a:r>
            <a:r>
              <a:rPr lang="nl-NL" sz="1800" i="1" dirty="0"/>
              <a:t> or </a:t>
            </a:r>
            <a:r>
              <a:rPr lang="nl-NL" sz="1800" i="1" dirty="0" err="1"/>
              <a:t>approved</a:t>
            </a:r>
            <a:r>
              <a:rPr lang="nl-NL" sz="1800" i="1" dirty="0"/>
              <a:t> </a:t>
            </a:r>
            <a:r>
              <a:rPr lang="nl-NL" sz="1800" i="1" dirty="0" err="1"/>
              <a:t>certification</a:t>
            </a:r>
            <a:r>
              <a:rPr lang="nl-NL" sz="1800" i="1" dirty="0"/>
              <a:t> </a:t>
            </a:r>
            <a:r>
              <a:rPr lang="nl-NL" sz="1800" i="1" dirty="0" err="1"/>
              <a:t>mechanisms</a:t>
            </a:r>
            <a:r>
              <a:rPr lang="nl-NL" sz="1800" i="1" dirty="0"/>
              <a:t> </a:t>
            </a:r>
            <a:r>
              <a:rPr lang="nl-NL" sz="1800" i="1" dirty="0" err="1"/>
              <a:t>may</a:t>
            </a:r>
            <a:r>
              <a:rPr lang="nl-NL" sz="1800" i="1" dirty="0"/>
              <a:t> </a:t>
            </a:r>
            <a:r>
              <a:rPr lang="nl-NL" sz="1800" i="1" dirty="0" err="1"/>
              <a:t>be</a:t>
            </a:r>
            <a:r>
              <a:rPr lang="nl-NL" sz="1800" i="1" dirty="0"/>
              <a:t> </a:t>
            </a:r>
            <a:r>
              <a:rPr lang="nl-NL" sz="1800" i="1" dirty="0" err="1"/>
              <a:t>used</a:t>
            </a:r>
            <a:r>
              <a:rPr lang="nl-NL" sz="1800" i="1" dirty="0"/>
              <a:t> as </a:t>
            </a:r>
            <a:r>
              <a:rPr lang="nl-NL" sz="1800" i="1" dirty="0" err="1"/>
              <a:t>an</a:t>
            </a:r>
            <a:r>
              <a:rPr lang="nl-NL" sz="1800" i="1" dirty="0"/>
              <a:t> element </a:t>
            </a:r>
            <a:r>
              <a:rPr lang="nl-NL" sz="1800" i="1" dirty="0" err="1"/>
              <a:t>by</a:t>
            </a:r>
            <a:r>
              <a:rPr lang="nl-NL" sz="1800" i="1" dirty="0"/>
              <a:t> </a:t>
            </a:r>
            <a:r>
              <a:rPr lang="nl-NL" sz="1800" i="1" dirty="0" err="1"/>
              <a:t>which</a:t>
            </a:r>
            <a:r>
              <a:rPr lang="nl-NL" sz="1800" i="1" dirty="0"/>
              <a:t> </a:t>
            </a:r>
            <a:r>
              <a:rPr lang="nl-NL" sz="1800" i="1" dirty="0" err="1"/>
              <a:t>to</a:t>
            </a:r>
            <a:r>
              <a:rPr lang="nl-NL" sz="1800" i="1" dirty="0"/>
              <a:t> </a:t>
            </a:r>
            <a:r>
              <a:rPr lang="nl-NL" sz="1800" i="1" dirty="0" err="1"/>
              <a:t>demonstrate</a:t>
            </a:r>
            <a:r>
              <a:rPr lang="nl-NL" sz="1800" i="1" dirty="0"/>
              <a:t> compliance</a:t>
            </a:r>
          </a:p>
          <a:p>
            <a:pPr marL="864283" lvl="1" indent="-342900"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nl-NL" sz="1800" i="1" dirty="0" err="1"/>
              <a:t>Key</a:t>
            </a:r>
            <a:r>
              <a:rPr lang="nl-NL" sz="1800" i="1" dirty="0"/>
              <a:t> </a:t>
            </a:r>
            <a:r>
              <a:rPr lang="nl-NL" sz="1800" i="1" dirty="0" err="1"/>
              <a:t>documents</a:t>
            </a:r>
            <a:r>
              <a:rPr lang="nl-NL" sz="1800" i="1" dirty="0"/>
              <a:t>: </a:t>
            </a:r>
          </a:p>
          <a:p>
            <a:pPr marL="1385667" lvl="2" indent="-342900"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nl-NL" sz="1800" i="1" dirty="0"/>
              <a:t>Register of Processing </a:t>
            </a:r>
            <a:r>
              <a:rPr lang="nl-NL" sz="1800" i="1" dirty="0" err="1"/>
              <a:t>activities</a:t>
            </a:r>
            <a:r>
              <a:rPr lang="nl-NL" sz="1800" i="1" dirty="0"/>
              <a:t> (</a:t>
            </a:r>
            <a:r>
              <a:rPr lang="nl-NL" sz="1800" i="1" dirty="0" err="1"/>
              <a:t>a.k.a</a:t>
            </a:r>
            <a:r>
              <a:rPr lang="nl-NL" sz="1800" i="1" dirty="0"/>
              <a:t>. dataregister)</a:t>
            </a:r>
          </a:p>
          <a:p>
            <a:pPr marL="1385667" lvl="2" indent="-342900"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nl-NL" sz="1800" i="1" dirty="0"/>
              <a:t>Data </a:t>
            </a:r>
            <a:r>
              <a:rPr lang="nl-NL" sz="1800" i="1" dirty="0" err="1"/>
              <a:t>Protection</a:t>
            </a:r>
            <a:r>
              <a:rPr lang="nl-NL" sz="1800" i="1" dirty="0"/>
              <a:t> Impact Assessments (DPIA)</a:t>
            </a:r>
          </a:p>
          <a:p>
            <a:pPr marL="1385667" lvl="2" indent="-342900"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nl-NL" sz="1800" i="1" dirty="0"/>
              <a:t>Privacy Policy &amp; Privacy </a:t>
            </a:r>
            <a:r>
              <a:rPr lang="nl-NL" sz="1800" i="1" dirty="0" err="1"/>
              <a:t>Notice</a:t>
            </a:r>
            <a:endParaRPr lang="nl-NL" sz="1800" dirty="0"/>
          </a:p>
          <a:p>
            <a:endParaRPr lang="en-US" sz="20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8925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4B28F-2100-4B24-B348-0788FD85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Data </a:t>
            </a:r>
            <a:r>
              <a:rPr lang="nl-BE" dirty="0" err="1"/>
              <a:t>breach</a:t>
            </a:r>
            <a:r>
              <a:rPr lang="nl-BE" dirty="0"/>
              <a:t> </a:t>
            </a:r>
            <a:r>
              <a:rPr lang="nl-BE" dirty="0" err="1"/>
              <a:t>notification</a:t>
            </a:r>
            <a:endParaRPr lang="x-none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A0AA0E07-20DB-4CCA-8CA0-7B9F21B3C444}"/>
              </a:ext>
            </a:extLst>
          </p:cNvPr>
          <p:cNvSpPr txBox="1">
            <a:spLocks/>
          </p:cNvSpPr>
          <p:nvPr/>
        </p:nvSpPr>
        <p:spPr>
          <a:xfrm>
            <a:off x="1195563" y="1650801"/>
            <a:ext cx="9218950" cy="3191476"/>
          </a:xfrm>
          <a:prstGeom prst="rect">
            <a:avLst/>
          </a:prstGeom>
        </p:spPr>
        <p:txBody>
          <a:bodyPr vert="horz" lIns="104277" tIns="52138" rIns="104277" bIns="52138" rtlCol="0">
            <a:normAutofit/>
          </a:bodyPr>
          <a:lstStyle>
            <a:lvl1pPr marL="391037" indent="-391037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248" indent="-325864" algn="l" defTabSz="521383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459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842" indent="-260692" algn="l" defTabSz="521383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226" indent="-260692" algn="l" defTabSz="521383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608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993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376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759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63"/>
              </a:spcAft>
              <a:buFont typeface="Arial"/>
              <a:buNone/>
            </a:pP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Art 33 §1</a:t>
            </a:r>
            <a:r>
              <a:rPr lang="fr-FR" sz="2000" dirty="0"/>
              <a:t> In the case of a </a:t>
            </a:r>
            <a:r>
              <a:rPr lang="fr-FR" sz="2000" dirty="0" err="1"/>
              <a:t>personal</a:t>
            </a:r>
            <a:r>
              <a:rPr lang="fr-FR" sz="2000" dirty="0"/>
              <a:t> data </a:t>
            </a:r>
            <a:r>
              <a:rPr lang="fr-FR" sz="2000" dirty="0" err="1"/>
              <a:t>breach</a:t>
            </a:r>
            <a:r>
              <a:rPr lang="fr-FR" sz="2000" dirty="0"/>
              <a:t>, the </a:t>
            </a:r>
            <a:r>
              <a:rPr lang="fr-FR" sz="2000" dirty="0" err="1"/>
              <a:t>controller</a:t>
            </a:r>
            <a:r>
              <a:rPr lang="fr-FR" sz="2000" dirty="0"/>
              <a:t> </a:t>
            </a:r>
            <a:r>
              <a:rPr lang="fr-FR" sz="2000" dirty="0" err="1"/>
              <a:t>shall</a:t>
            </a:r>
            <a:r>
              <a:rPr lang="fr-FR" sz="2000" dirty="0"/>
              <a:t>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/>
              <a:t>undue</a:t>
            </a:r>
            <a:r>
              <a:rPr lang="fr-FR" sz="2000" dirty="0"/>
              <a:t> </a:t>
            </a:r>
            <a:r>
              <a:rPr lang="fr-FR" sz="2000" dirty="0" err="1"/>
              <a:t>delay</a:t>
            </a:r>
            <a:r>
              <a:rPr lang="fr-FR" sz="2000" dirty="0"/>
              <a:t> and, </a:t>
            </a:r>
            <a:r>
              <a:rPr lang="fr-FR" sz="2000" dirty="0" err="1"/>
              <a:t>where</a:t>
            </a:r>
            <a:r>
              <a:rPr lang="fr-FR" sz="2000" dirty="0"/>
              <a:t> </a:t>
            </a:r>
            <a:r>
              <a:rPr lang="fr-FR" sz="2000" dirty="0" err="1"/>
              <a:t>feasible</a:t>
            </a:r>
            <a:r>
              <a:rPr lang="fr-FR" sz="2000" dirty="0"/>
              <a:t>, not </a:t>
            </a:r>
            <a:r>
              <a:rPr lang="fr-FR" sz="2000" dirty="0" err="1"/>
              <a:t>later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72 </a:t>
            </a:r>
            <a:r>
              <a:rPr lang="fr-FR" sz="2000" dirty="0" err="1"/>
              <a:t>hours</a:t>
            </a:r>
            <a:r>
              <a:rPr lang="fr-FR" sz="2000" dirty="0"/>
              <a:t>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having</a:t>
            </a:r>
            <a:r>
              <a:rPr lang="fr-FR" sz="2000" dirty="0"/>
              <a:t> </a:t>
            </a:r>
            <a:r>
              <a:rPr lang="fr-FR" sz="2000" dirty="0" err="1"/>
              <a:t>become</a:t>
            </a:r>
            <a:r>
              <a:rPr lang="fr-FR" sz="2000" dirty="0"/>
              <a:t> </a:t>
            </a:r>
            <a:r>
              <a:rPr lang="fr-FR" sz="2000" dirty="0" err="1"/>
              <a:t>aware</a:t>
            </a:r>
            <a:r>
              <a:rPr lang="fr-FR" sz="2000" dirty="0"/>
              <a:t> of </a:t>
            </a:r>
            <a:r>
              <a:rPr lang="fr-FR" sz="2000" dirty="0" err="1"/>
              <a:t>it</a:t>
            </a:r>
            <a:r>
              <a:rPr lang="fr-FR" sz="2000" dirty="0"/>
              <a:t>, </a:t>
            </a:r>
            <a:r>
              <a:rPr lang="fr-FR" sz="2000" dirty="0" err="1"/>
              <a:t>notify</a:t>
            </a:r>
            <a:r>
              <a:rPr lang="fr-FR" sz="2000" dirty="0"/>
              <a:t> the </a:t>
            </a:r>
            <a:r>
              <a:rPr lang="fr-FR" sz="2000" dirty="0" err="1"/>
              <a:t>personal</a:t>
            </a:r>
            <a:r>
              <a:rPr lang="fr-FR" sz="2000" dirty="0"/>
              <a:t> data </a:t>
            </a:r>
            <a:r>
              <a:rPr lang="fr-FR" sz="2000" dirty="0" err="1"/>
              <a:t>breach</a:t>
            </a:r>
            <a:r>
              <a:rPr lang="fr-FR" sz="2000" dirty="0"/>
              <a:t> to the </a:t>
            </a:r>
            <a:r>
              <a:rPr lang="fr-FR" sz="2000" dirty="0" err="1"/>
              <a:t>supervisory</a:t>
            </a:r>
            <a:r>
              <a:rPr lang="fr-FR" sz="2000" dirty="0"/>
              <a:t> </a:t>
            </a:r>
            <a:r>
              <a:rPr lang="fr-FR" sz="2000" dirty="0" err="1"/>
              <a:t>authority</a:t>
            </a:r>
            <a:r>
              <a:rPr lang="fr-FR" sz="2000" dirty="0"/>
              <a:t> </a:t>
            </a:r>
            <a:r>
              <a:rPr lang="fr-FR" sz="2000" dirty="0" err="1"/>
              <a:t>competent</a:t>
            </a:r>
            <a:r>
              <a:rPr lang="fr-FR" sz="2000" dirty="0"/>
              <a:t> in accordance </a:t>
            </a:r>
            <a:r>
              <a:rPr lang="fr-FR" sz="2000" dirty="0" err="1"/>
              <a:t>with</a:t>
            </a:r>
            <a:r>
              <a:rPr lang="fr-FR" sz="2000" dirty="0"/>
              <a:t> Article 55, </a:t>
            </a:r>
            <a:r>
              <a:rPr lang="fr-FR" sz="2000" dirty="0" err="1"/>
              <a:t>unless</a:t>
            </a:r>
            <a:r>
              <a:rPr lang="fr-FR" sz="2000" dirty="0"/>
              <a:t> the </a:t>
            </a:r>
            <a:r>
              <a:rPr lang="fr-FR" sz="2000" dirty="0" err="1"/>
              <a:t>personal</a:t>
            </a:r>
            <a:r>
              <a:rPr lang="fr-FR" sz="2000" dirty="0"/>
              <a:t> data </a:t>
            </a:r>
            <a:r>
              <a:rPr lang="fr-FR" sz="2000" dirty="0" err="1"/>
              <a:t>breach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unlikely</a:t>
            </a:r>
            <a:r>
              <a:rPr lang="fr-FR" sz="2000" dirty="0"/>
              <a:t> to </a:t>
            </a:r>
            <a:r>
              <a:rPr lang="fr-FR" sz="2000" dirty="0" err="1"/>
              <a:t>result</a:t>
            </a:r>
            <a:r>
              <a:rPr lang="fr-FR" sz="2000" dirty="0"/>
              <a:t> in a </a:t>
            </a:r>
            <a:r>
              <a:rPr lang="fr-FR" sz="2000" dirty="0" err="1"/>
              <a:t>risk</a:t>
            </a:r>
            <a:r>
              <a:rPr lang="fr-FR" sz="2000" dirty="0"/>
              <a:t> to the </a:t>
            </a:r>
            <a:r>
              <a:rPr lang="fr-FR" sz="2000" dirty="0" err="1"/>
              <a:t>rights</a:t>
            </a:r>
            <a:r>
              <a:rPr lang="fr-FR" sz="2000" dirty="0"/>
              <a:t> and </a:t>
            </a:r>
            <a:r>
              <a:rPr lang="fr-FR" sz="2000" dirty="0" err="1"/>
              <a:t>freedoms</a:t>
            </a:r>
            <a:r>
              <a:rPr lang="fr-FR" sz="2000" dirty="0"/>
              <a:t> of </a:t>
            </a:r>
            <a:r>
              <a:rPr lang="fr-FR" sz="2000" dirty="0" err="1"/>
              <a:t>natural</a:t>
            </a:r>
            <a:r>
              <a:rPr lang="fr-FR" sz="2000" dirty="0"/>
              <a:t> </a:t>
            </a:r>
            <a:r>
              <a:rPr lang="fr-FR" sz="2000" dirty="0" err="1"/>
              <a:t>persons</a:t>
            </a:r>
            <a:r>
              <a:rPr lang="fr-FR" sz="2000" dirty="0"/>
              <a:t> (</a:t>
            </a:r>
            <a:r>
              <a:rPr lang="mr-IN" sz="2000" dirty="0"/>
              <a:t>…</a:t>
            </a:r>
            <a:r>
              <a:rPr lang="fr-FR" sz="2000" dirty="0"/>
              <a:t>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63"/>
              </a:spcAft>
              <a:buFont typeface="Arial"/>
              <a:buNone/>
            </a:pPr>
            <a:endParaRPr lang="fr-FR" sz="1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63"/>
              </a:spcAft>
              <a:buFont typeface="Arial"/>
              <a:buNone/>
            </a:pP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Art 33 §5 </a:t>
            </a:r>
            <a:r>
              <a:rPr lang="fr-FR" sz="2000" dirty="0"/>
              <a:t>The </a:t>
            </a:r>
            <a:r>
              <a:rPr lang="fr-FR" sz="2000" dirty="0" err="1"/>
              <a:t>controller</a:t>
            </a:r>
            <a:r>
              <a:rPr lang="fr-FR" sz="2000" dirty="0"/>
              <a:t> </a:t>
            </a:r>
            <a:r>
              <a:rPr lang="fr-FR" sz="2000" dirty="0" err="1"/>
              <a:t>shall</a:t>
            </a:r>
            <a:r>
              <a:rPr lang="fr-FR" sz="2000" dirty="0"/>
              <a:t> document </a:t>
            </a: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dirty="0" err="1"/>
              <a:t>personal</a:t>
            </a:r>
            <a:r>
              <a:rPr lang="fr-FR" sz="2000" dirty="0"/>
              <a:t> data </a:t>
            </a:r>
            <a:r>
              <a:rPr lang="fr-FR" sz="2000" dirty="0" err="1"/>
              <a:t>breaches</a:t>
            </a:r>
            <a:r>
              <a:rPr lang="fr-FR" sz="2000" dirty="0"/>
              <a:t>, </a:t>
            </a:r>
            <a:r>
              <a:rPr lang="fr-FR" sz="2000" dirty="0" err="1"/>
              <a:t>comprising</a:t>
            </a:r>
            <a:r>
              <a:rPr lang="fr-FR" sz="2000" dirty="0"/>
              <a:t> the </a:t>
            </a:r>
            <a:r>
              <a:rPr lang="fr-FR" sz="2000" dirty="0" err="1"/>
              <a:t>facts</a:t>
            </a:r>
            <a:r>
              <a:rPr lang="fr-FR" sz="2000" dirty="0"/>
              <a:t> </a:t>
            </a:r>
            <a:r>
              <a:rPr lang="fr-FR" sz="2000" dirty="0" err="1"/>
              <a:t>relating</a:t>
            </a:r>
            <a:r>
              <a:rPr lang="fr-FR" sz="2000" dirty="0"/>
              <a:t> to the </a:t>
            </a:r>
            <a:r>
              <a:rPr lang="fr-FR" sz="2000" dirty="0" err="1"/>
              <a:t>personal</a:t>
            </a:r>
            <a:r>
              <a:rPr lang="fr-FR" sz="2000" dirty="0"/>
              <a:t> data </a:t>
            </a:r>
            <a:r>
              <a:rPr lang="fr-FR" sz="2000" dirty="0" err="1"/>
              <a:t>breach</a:t>
            </a:r>
            <a:r>
              <a:rPr lang="fr-FR" sz="2000" dirty="0"/>
              <a:t>,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r>
              <a:rPr lang="fr-FR" sz="2000" dirty="0"/>
              <a:t> and the </a:t>
            </a:r>
            <a:r>
              <a:rPr lang="fr-FR" sz="2000" dirty="0" err="1"/>
              <a:t>remedial</a:t>
            </a:r>
            <a:r>
              <a:rPr lang="fr-FR" sz="2000" dirty="0"/>
              <a:t> action </a:t>
            </a:r>
            <a:r>
              <a:rPr lang="fr-FR" sz="2000" dirty="0" err="1"/>
              <a:t>taken</a:t>
            </a:r>
            <a:r>
              <a:rPr lang="fr-FR" sz="2000" dirty="0"/>
              <a:t>. (</a:t>
            </a:r>
            <a:r>
              <a:rPr lang="mr-IN" sz="2000" dirty="0"/>
              <a:t>…</a:t>
            </a:r>
            <a:r>
              <a:rPr lang="fr-FR" sz="2000" dirty="0"/>
              <a:t>)</a:t>
            </a:r>
          </a:p>
        </p:txBody>
      </p:sp>
      <p:sp>
        <p:nvSpPr>
          <p:cNvPr id="5" name="Tijdelijke aanduiding voor tekst 11">
            <a:extLst>
              <a:ext uri="{FF2B5EF4-FFF2-40B4-BE49-F238E27FC236}">
                <a16:creationId xmlns:a16="http://schemas.microsoft.com/office/drawing/2014/main" xmlns="" id="{C1DA3F4E-A78C-4AAE-A5AD-5B95631623B7}"/>
              </a:ext>
            </a:extLst>
          </p:cNvPr>
          <p:cNvSpPr txBox="1">
            <a:spLocks/>
          </p:cNvSpPr>
          <p:nvPr/>
        </p:nvSpPr>
        <p:spPr>
          <a:xfrm>
            <a:off x="3112353" y="4720265"/>
            <a:ext cx="7125056" cy="1456698"/>
          </a:xfrm>
          <a:prstGeom prst="rect">
            <a:avLst/>
          </a:prstGeom>
        </p:spPr>
        <p:txBody>
          <a:bodyPr vert="horz" wrap="square" tIns="0" anchor="t">
            <a:noAutofit/>
          </a:bodyPr>
          <a:lstStyle>
            <a:lvl1pPr marL="1079500" indent="-1079500" algn="l" defTabSz="18288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3600" b="0" kern="1200">
                <a:solidFill>
                  <a:srgbClr val="666666"/>
                </a:solidFill>
                <a:latin typeface="Open Sans"/>
                <a:ea typeface="+mn-ea"/>
                <a:cs typeface="Open San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3145" indent="-473145" defTabSz="801563">
              <a:lnSpc>
                <a:spcPct val="150000"/>
              </a:lnSpc>
              <a:spcAft>
                <a:spcPts val="263"/>
              </a:spcAft>
              <a:defRPr/>
            </a:pPr>
            <a:r>
              <a:rPr lang="fr-FR" sz="2000" i="1" dirty="0" err="1">
                <a:solidFill>
                  <a:schemeClr val="tx1"/>
                </a:solidFill>
                <a:latin typeface="+mn-lt"/>
                <a:cs typeface="+mn-cs"/>
              </a:rPr>
              <a:t>Take</a:t>
            </a:r>
            <a:r>
              <a:rPr lang="fr-FR" sz="20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n-lt"/>
                <a:cs typeface="+mn-cs"/>
              </a:rPr>
              <a:t>mitigating</a:t>
            </a:r>
            <a:r>
              <a:rPr lang="fr-FR" sz="20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n-lt"/>
                <a:cs typeface="+mn-cs"/>
              </a:rPr>
              <a:t>measures</a:t>
            </a:r>
            <a:r>
              <a:rPr lang="fr-FR" sz="20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473145" indent="-473145" defTabSz="801563">
              <a:lnSpc>
                <a:spcPct val="150000"/>
              </a:lnSpc>
              <a:spcAft>
                <a:spcPts val="263"/>
              </a:spcAft>
              <a:defRPr/>
            </a:pPr>
            <a:r>
              <a:rPr lang="fr-FR" sz="2000" i="1" dirty="0">
                <a:solidFill>
                  <a:schemeClr val="tx1"/>
                </a:solidFill>
                <a:latin typeface="+mn-lt"/>
                <a:cs typeface="+mn-cs"/>
              </a:rPr>
              <a:t>Information to data </a:t>
            </a:r>
            <a:r>
              <a:rPr lang="fr-FR" sz="2000" i="1" dirty="0" err="1">
                <a:solidFill>
                  <a:schemeClr val="tx1"/>
                </a:solidFill>
                <a:latin typeface="+mn-lt"/>
                <a:cs typeface="+mn-cs"/>
              </a:rPr>
              <a:t>subject</a:t>
            </a:r>
            <a:r>
              <a:rPr lang="fr-FR" sz="2000" i="1" dirty="0">
                <a:solidFill>
                  <a:schemeClr val="tx1"/>
                </a:solidFill>
                <a:latin typeface="+mn-lt"/>
                <a:cs typeface="+mn-cs"/>
              </a:rPr>
              <a:t> in </a:t>
            </a:r>
            <a:r>
              <a:rPr lang="fr-FR" sz="2000" i="1" dirty="0" err="1">
                <a:solidFill>
                  <a:schemeClr val="tx1"/>
                </a:solidFill>
                <a:latin typeface="+mn-lt"/>
                <a:cs typeface="+mn-cs"/>
              </a:rPr>
              <a:t>some</a:t>
            </a:r>
            <a:r>
              <a:rPr lang="fr-FR" sz="20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n-lt"/>
                <a:cs typeface="+mn-cs"/>
              </a:rPr>
              <a:t>circumstances</a:t>
            </a:r>
            <a:endParaRPr lang="fr-FR" sz="200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3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4FE5A-7244-416B-B99E-4B088EA2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Rights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Data Subject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41D43-A811-438F-937D-4948ED0E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Right to </a:t>
            </a:r>
            <a:r>
              <a:rPr lang="en-US" dirty="0" err="1"/>
              <a:t>transparantie</a:t>
            </a:r>
            <a:r>
              <a:rPr lang="en-US" dirty="0"/>
              <a:t> (</a:t>
            </a:r>
            <a:r>
              <a:rPr lang="en-US" dirty="0" err="1"/>
              <a:t>verstrengd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Right to access</a:t>
            </a:r>
          </a:p>
          <a:p>
            <a:pPr lvl="0"/>
            <a:r>
              <a:rPr lang="en-US" dirty="0"/>
              <a:t>Right to rectification</a:t>
            </a:r>
          </a:p>
          <a:p>
            <a:pPr lvl="0"/>
            <a:r>
              <a:rPr lang="en-US" dirty="0"/>
              <a:t>Right to erasure a.k.a. ‘Right to be forgotten’ (new)</a:t>
            </a:r>
          </a:p>
          <a:p>
            <a:pPr lvl="0"/>
            <a:r>
              <a:rPr lang="en-US" dirty="0"/>
              <a:t>Right to restriction of processing (new)</a:t>
            </a:r>
          </a:p>
          <a:p>
            <a:pPr lvl="0"/>
            <a:r>
              <a:rPr lang="en-US" dirty="0"/>
              <a:t>Right to portability (new)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844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GDPR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to do?</a:t>
            </a:r>
          </a:p>
        </p:txBody>
      </p:sp>
    </p:spTree>
    <p:extLst>
      <p:ext uri="{BB962C8B-B14F-4D97-AF65-F5344CB8AC3E}">
        <p14:creationId xmlns:p14="http://schemas.microsoft.com/office/powerpoint/2010/main" val="46091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A8E12-926E-43CA-BACA-9CBCDF33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DOOM’s</a:t>
            </a:r>
            <a:r>
              <a:rPr lang="nl-BE" dirty="0"/>
              <a:t> </a:t>
            </a:r>
            <a:r>
              <a:rPr lang="nl-BE" dirty="0" err="1"/>
              <a:t>day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0E493E-E339-48F5-83BC-6DDF0DF371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2477294"/>
            <a:ext cx="2603500" cy="3048000"/>
          </a:xfrm>
          <a:prstGeom prst="rect">
            <a:avLst/>
          </a:prstGeom>
        </p:spPr>
      </p:pic>
      <p:pic>
        <p:nvPicPr>
          <p:cNvPr id="1026" name="Picture 2" descr="Afbeeldingsresultaat voor keep calm 3 days left">
            <a:extLst>
              <a:ext uri="{FF2B5EF4-FFF2-40B4-BE49-F238E27FC236}">
                <a16:creationId xmlns:a16="http://schemas.microsoft.com/office/drawing/2014/main" xmlns="" id="{555E20E9-4027-4E06-A6A3-547E714F73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55" y="1690688"/>
            <a:ext cx="30765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2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A1DBC-A4F6-4872-8B99-B8FE3430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Help!</a:t>
            </a:r>
            <a:endParaRPr lang="x-non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281186E-7930-4F41-82F6-7E85A655F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639" y="1690688"/>
            <a:ext cx="306725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www.privacycommission.be/sites/privacycommission/files/13%20%C3%A9tapes_1.JPG">
            <a:extLst>
              <a:ext uri="{FF2B5EF4-FFF2-40B4-BE49-F238E27FC236}">
                <a16:creationId xmlns:a16="http://schemas.microsoft.com/office/drawing/2014/main" xmlns="" id="{8CC8D5EC-2AAD-4DB7-B2B8-A5AEAE28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97" y="1631108"/>
            <a:ext cx="3139696" cy="44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8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032DB-1E3E-45C3-BA58-24960E9F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Most urgent?</a:t>
            </a:r>
            <a:endParaRPr lang="x-non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1E7D8F09-6AC4-4CE5-A616-A63C2229E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713" y="1825625"/>
            <a:ext cx="97305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6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2E55A-0B14-4C79-A064-D137A292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Ready?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C4264F-D4BA-4772-9276-BFF50191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69" y="1838225"/>
            <a:ext cx="10663023" cy="38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6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527D5-B670-4E77-A161-29B3B868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Problem</a:t>
            </a:r>
            <a:r>
              <a:rPr lang="nl-BE" dirty="0"/>
              <a:t>?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4E0239-6026-4B99-8FFC-DD37D3D43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89" y="586625"/>
            <a:ext cx="7579295" cy="155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BB0283-8C18-4F85-91C9-1DDC7698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6" y="2047444"/>
            <a:ext cx="7374370" cy="312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299955-8DE9-4E3D-8561-517E2343D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299" y="3784012"/>
            <a:ext cx="5188670" cy="228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382999-9EA5-4D44-A23A-910CA580C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47" y="5532721"/>
            <a:ext cx="5283284" cy="99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60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B0336-94D5-4052-A935-EFDCB9DF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Problem</a:t>
            </a:r>
            <a:r>
              <a:rPr lang="nl-BE" dirty="0"/>
              <a:t>?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92E065-FA8E-4BD3-A947-7D7D7553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27" y="4430600"/>
            <a:ext cx="6192449" cy="198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5A63D4-0EAF-4375-A055-861B4F60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03" y="1027906"/>
            <a:ext cx="6658809" cy="267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10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5FADD-2559-4A7C-8015-136B9744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Media Attention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B7E40D-FD62-42DE-A914-B7292610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36" y="1504349"/>
            <a:ext cx="4051464" cy="179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1B8D5E-1070-4757-BAB3-52C9412D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90" y="2036630"/>
            <a:ext cx="4713157" cy="253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1A52E9-73AE-4D80-B974-200D4BCBE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27155"/>
            <a:ext cx="4666015" cy="159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06E3F1-A4D3-4C2A-AC17-84F004594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472791"/>
            <a:ext cx="4413645" cy="230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2A0411-65F3-4F87-BFA9-7C89B9649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569" y="4625756"/>
            <a:ext cx="4496585" cy="206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5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AA1F6-6E77-4657-8679-576FAC14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Organisations</a:t>
            </a:r>
            <a:r>
              <a:rPr lang="nl-BE" dirty="0"/>
              <a:t> vs. Data subjects</a:t>
            </a:r>
            <a:endParaRPr lang="x-non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1AFCA2-E0EC-40E2-A9BE-5CD4D30E90A6}"/>
              </a:ext>
            </a:extLst>
          </p:cNvPr>
          <p:cNvGrpSpPr/>
          <p:nvPr/>
        </p:nvGrpSpPr>
        <p:grpSpPr>
          <a:xfrm>
            <a:off x="939306" y="2025448"/>
            <a:ext cx="10048067" cy="3611000"/>
            <a:chOff x="2984352" y="6043036"/>
            <a:chExt cx="17876591" cy="5992873"/>
          </a:xfrm>
        </p:grpSpPr>
        <p:pic>
          <p:nvPicPr>
            <p:cNvPr id="4" name="Picture 2" descr="Afbeeldingsresultaat voor GDPR bedrijven niet klaar maar burgers wel">
              <a:extLst>
                <a:ext uri="{FF2B5EF4-FFF2-40B4-BE49-F238E27FC236}">
                  <a16:creationId xmlns:a16="http://schemas.microsoft.com/office/drawing/2014/main" xmlns="" id="{1CFCCC5B-D530-46EC-A139-E79F34D7A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7443" y="6044684"/>
              <a:ext cx="8953500" cy="599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fbeeldingsresultaat voor GDPR bedrijven niet klaar maar burgers wel">
              <a:extLst>
                <a:ext uri="{FF2B5EF4-FFF2-40B4-BE49-F238E27FC236}">
                  <a16:creationId xmlns:a16="http://schemas.microsoft.com/office/drawing/2014/main" xmlns="" id="{FEF9F800-D2A6-4DDA-BEBE-AA431452B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352" y="6043036"/>
              <a:ext cx="8944192" cy="5986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993D15A-AEA2-42EE-8A37-C0922364FF68}"/>
                </a:ext>
              </a:extLst>
            </p:cNvPr>
            <p:cNvSpPr txBox="1"/>
            <p:nvPr/>
          </p:nvSpPr>
          <p:spPr>
            <a:xfrm>
              <a:off x="3524822" y="6912794"/>
              <a:ext cx="4194260" cy="423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We are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not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 ready! </a:t>
              </a:r>
            </a:p>
            <a:p>
              <a:pPr algn="ctr"/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Just a bit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longer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and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 we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will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be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.</a:t>
              </a:r>
              <a:endParaRPr lang="x-non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5AFECC1-DB43-483F-9E70-68D427E86E49}"/>
                </a:ext>
              </a:extLst>
            </p:cNvPr>
            <p:cNvSpPr txBox="1"/>
            <p:nvPr/>
          </p:nvSpPr>
          <p:spPr>
            <a:xfrm>
              <a:off x="16111007" y="6912794"/>
              <a:ext cx="4194260" cy="423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I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will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exercise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my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rights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, ready or </a:t>
              </a:r>
              <a:r>
                <a:rPr lang="nl-B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not</a:t>
              </a:r>
              <a:r>
                <a:rPr lang="nl-B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/>
                </a:rPr>
                <a:t>!</a:t>
              </a:r>
              <a:endParaRPr lang="x-non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2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1AFD6-24EA-47A4-9543-0CAD3C55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Problem</a:t>
            </a:r>
            <a:r>
              <a:rPr lang="nl-BE" dirty="0"/>
              <a:t>?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5BC0DE-AD70-4C31-8A8C-39D50FA9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12" y="1162292"/>
            <a:ext cx="6329895" cy="203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69956B-019A-4556-944C-CE405637F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40" y="3610456"/>
            <a:ext cx="8422268" cy="232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12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9D826-5356-4828-8201-3881C554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Problem</a:t>
            </a:r>
            <a:r>
              <a:rPr lang="nl-BE" dirty="0"/>
              <a:t>?</a:t>
            </a: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A73E8-2405-47C7-ABDF-D3770B818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64" y="1320863"/>
            <a:ext cx="6448408" cy="247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7F9522-6B01-4221-A3DE-993F1D490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95" y="3025856"/>
            <a:ext cx="5488590" cy="30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11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960561639004CBCD45B042909886D" ma:contentTypeVersion="2" ma:contentTypeDescription="Een nieuw document maken." ma:contentTypeScope="" ma:versionID="218b1b4888ccda2df2c6fdd7a077bbb6">
  <xsd:schema xmlns:xsd="http://www.w3.org/2001/XMLSchema" xmlns:xs="http://www.w3.org/2001/XMLSchema" xmlns:p="http://schemas.microsoft.com/office/2006/metadata/properties" xmlns:ns2="aefeccfc-9834-4792-a5fd-1078db84bb32" targetNamespace="http://schemas.microsoft.com/office/2006/metadata/properties" ma:root="true" ma:fieldsID="971a7bb454a006fae1e8ab291819fa4b" ns2:_="">
    <xsd:import namespace="aefeccfc-9834-4792-a5fd-1078db84b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eccfc-9834-4792-a5fd-1078db84b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02F8B2-56A0-4279-8BA0-ED0184D9F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feccfc-9834-4792-a5fd-1078db84b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9FFA74-415E-44D3-9580-97E2573E86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B6D70-7C58-45EF-9276-0E3027D0C08E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aefeccfc-9834-4792-a5fd-1078db84bb32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420</Words>
  <Application>Microsoft Office PowerPoint</Application>
  <PresentationFormat>Custom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GDPR</vt:lpstr>
      <vt:lpstr>DOOM’s day</vt:lpstr>
      <vt:lpstr>Ready?</vt:lpstr>
      <vt:lpstr>Problem?</vt:lpstr>
      <vt:lpstr>Problem?</vt:lpstr>
      <vt:lpstr>Media Attention</vt:lpstr>
      <vt:lpstr>Organisations vs. Data subjects</vt:lpstr>
      <vt:lpstr>Problem?</vt:lpstr>
      <vt:lpstr>Problem?</vt:lpstr>
      <vt:lpstr>What’s missing still?</vt:lpstr>
      <vt:lpstr>Framework law</vt:lpstr>
      <vt:lpstr>GDPR</vt:lpstr>
      <vt:lpstr>GDPR principles</vt:lpstr>
      <vt:lpstr>Key concepts and definitions</vt:lpstr>
      <vt:lpstr>Key concepts and definitions</vt:lpstr>
      <vt:lpstr>Accountability &amp; Transparency</vt:lpstr>
      <vt:lpstr>Data breach notification</vt:lpstr>
      <vt:lpstr>Rights of the Data Subject</vt:lpstr>
      <vt:lpstr>GDPR</vt:lpstr>
      <vt:lpstr>Help!</vt:lpstr>
      <vt:lpstr>Most urgent?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Callebaut</dc:creator>
  <cp:lastModifiedBy>Lagring Ann</cp:lastModifiedBy>
  <cp:revision>17</cp:revision>
  <dcterms:created xsi:type="dcterms:W3CDTF">2017-02-16T22:43:36Z</dcterms:created>
  <dcterms:modified xsi:type="dcterms:W3CDTF">2018-05-22T14:32:26Z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0x010100C16960561639004CBCD45B042909886D</vt:lpwstr>
  </property>
</Properties>
</file>